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8.png" ContentType="image/png"/>
  <Override PartName="/ppt/media/image9.png" ContentType="image/png"/>
  <Override PartName="/ppt/media/image7.jpeg" ContentType="image/jpeg"/>
  <Override PartName="/ppt/media/image2.png" ContentType="image/png"/>
  <Override PartName="/ppt/media/image6.jpeg" ContentType="image/jpeg"/>
  <Override PartName="/ppt/media/image1.png" ContentType="image/png"/>
  <Override PartName="/ppt/media/image3.png" ContentType="image/png"/>
  <Override PartName="/ppt/media/image4.png" ContentType="image/png"/>
  <Override PartName="/ppt/media/image5.png" ContentType="image/png"/>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4.xml" ContentType="application/vnd.openxmlformats-officedocument.theme+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slideLayouts/slideLayout15.xml" ContentType="application/vnd.openxmlformats-officedocument.presentationml.slideLayout+xml"/>
  <Override PartName="/ppt/slideLayouts/slideLayout39.xml" ContentType="application/vnd.openxmlformats-officedocument.presentationml.slideLayout+xml"/>
  <Override PartName="/ppt/slideLayouts/slideLayout14.xml" ContentType="application/vnd.openxmlformats-officedocument.presentationml.slideLayout+xml"/>
  <Override PartName="/ppt/slideLayouts/slideLayout38.xml" ContentType="application/vnd.openxmlformats-officedocument.presentationml.slideLayout+xml"/>
  <Override PartName="/ppt/slideLayouts/slideLayout13.xml" ContentType="application/vnd.openxmlformats-officedocument.presentationml.slideLayout+xml"/>
  <Override PartName="/ppt/slideLayouts/slideLayout37.xml" ContentType="application/vnd.openxmlformats-officedocument.presentationml.slideLayout+xml"/>
  <Override PartName="/ppt/slideLayouts/slideLayout12.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_rels/slideLayout45.xml.rels" ContentType="application/vnd.openxmlformats-package.relationships+xml"/>
  <Override PartName="/ppt/slideLayouts/_rels/slideLayout44.xml.rels" ContentType="application/vnd.openxmlformats-package.relationships+xml"/>
  <Override PartName="/ppt/slideLayouts/_rels/slideLayout43.xml.rels" ContentType="application/vnd.openxmlformats-package.relationships+xml"/>
  <Override PartName="/ppt/slideLayouts/_rels/slideLayout42.xml.rels" ContentType="application/vnd.openxmlformats-package.relationships+xml"/>
  <Override PartName="/ppt/slideLayouts/_rels/slideLayout41.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16.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48.xml.rels" ContentType="application/vnd.openxmlformats-package.relationships+xml"/>
  <Override PartName="/ppt/slideLayouts/_rels/slideLayout4.xml.rels" ContentType="application/vnd.openxmlformats-package.relationships+xml"/>
  <Override PartName="/ppt/slideLayouts/_rels/slideLayout46.xml.rels" ContentType="application/vnd.openxmlformats-package.relationships+xml"/>
  <Override PartName="/ppt/slideLayouts/_rels/slideLayout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7.xml.rels" ContentType="application/vnd.openxmlformats-package.relationships+xml"/>
  <Override PartName="/ppt/slideLayouts/_rels/slideLayout3.xml.rels" ContentType="application/vnd.openxmlformats-package.relationships+xml"/>
  <Override PartName="/ppt/slideLayouts/_rels/slideLayout19.xml.rels" ContentType="application/vnd.openxmlformats-package.relationships+xml"/>
  <Override PartName="/ppt/slideLayouts/_rels/slideLayout3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30.xml.rels" ContentType="application/vnd.openxmlformats-package.relationships+xml"/>
  <Override PartName="/ppt/slideLayouts/_rels/slideLayout25.xml.rels" ContentType="application/vnd.openxmlformats-package.relationships+xml"/>
  <Override PartName="/ppt/slideLayouts/_rels/slideLayout31.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32.xml.rels" ContentType="application/vnd.openxmlformats-package.relationships+xml"/>
  <Override PartName="/ppt/slideLayouts/_rels/slideLayout28.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8.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46.xml" ContentType="application/vnd.openxmlformats-officedocument.presentationml.slideLayout+xml"/>
  <Override PartName="/ppt/slideLayouts/slideLayout21.xml" ContentType="application/vnd.openxmlformats-officedocument.presentationml.slideLayout+xml"/>
  <Override PartName="/ppt/slideLayouts/slideLayout47.xml" ContentType="application/vnd.openxmlformats-officedocument.presentationml.slideLayout+xml"/>
  <Override PartName="/ppt/slideLayouts/slideLayout22.xml" ContentType="application/vnd.openxmlformats-officedocument.presentationml.slideLayout+xml"/>
  <Override PartName="/ppt/slideLayouts/slideLayout48.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10.xml" ContentType="application/vnd.openxmlformats-officedocument.presentationml.slideLayout+xml"/>
  <Override PartName="/ppt/slideLayouts/slideLayout35.xml" ContentType="application/vnd.openxmlformats-officedocument.presentationml.slideLayout+xml"/>
  <Override PartName="/ppt/slideLayouts/slideLayout11.xml" ContentType="application/vnd.openxmlformats-officedocument.presentationml.slideLayout+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Layouts/slideLayout20.xml" ContentType="application/vnd.openxmlformats-officedocument.presentationml.slideLayout+xml"/>
  <Override PartName="/ppt/slideLayouts/slideLayout9.xml" ContentType="application/vnd.openxmlformats-officedocument.presentationml.slideLayout+xml"/>
  <Override PartName="/ppt/slideLayouts/slideLayout44.xml" ContentType="application/vnd.openxmlformats-officedocument.presentationml.slideLayout+xml"/>
  <Override PartName="/ppt/slideLayouts/slideLayout8.xml" ContentType="application/vnd.openxmlformats-officedocument.presentationml.slideLayout+xml"/>
  <Override PartName="/ppt/slideLayouts/slideLayout43.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6.xml" ContentType="application/vnd.openxmlformats-officedocument.presentationml.slideLayout+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7920037" cy="395922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
</Relationships>
</file>

<file path=ppt/media/image1.png>
</file>

<file path=ppt/media/image2.pn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39" name="PlaceHolder 2"/>
          <p:cNvSpPr>
            <a:spLocks noGrp="1"/>
          </p:cNvSpPr>
          <p:nvPr>
            <p:ph type="body"/>
          </p:nvPr>
        </p:nvSpPr>
        <p:spPr>
          <a:xfrm>
            <a:off x="396000" y="926280"/>
            <a:ext cx="7127640" cy="1094760"/>
          </a:xfrm>
          <a:prstGeom prst="rect">
            <a:avLst/>
          </a:prstGeom>
        </p:spPr>
        <p:txBody>
          <a:bodyPr lIns="0" rIns="0" tIns="0" bIns="0">
            <a:normAutofit/>
          </a:bodyPr>
          <a:p>
            <a:endParaRPr b="0" lang="en-IN" sz="3200" spc="-1" strike="noStrike">
              <a:latin typeface="Arial"/>
            </a:endParaRPr>
          </a:p>
        </p:txBody>
      </p:sp>
      <p:sp>
        <p:nvSpPr>
          <p:cNvPr id="40" name="PlaceHolder 3"/>
          <p:cNvSpPr>
            <a:spLocks noGrp="1"/>
          </p:cNvSpPr>
          <p:nvPr>
            <p:ph type="body"/>
          </p:nvPr>
        </p:nvSpPr>
        <p:spPr>
          <a:xfrm>
            <a:off x="396000" y="2125440"/>
            <a:ext cx="712764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1"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42"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43"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44" name="PlaceHolder 4"/>
          <p:cNvSpPr>
            <a:spLocks noGrp="1"/>
          </p:cNvSpPr>
          <p:nvPr>
            <p:ph type="body"/>
          </p:nvPr>
        </p:nvSpPr>
        <p:spPr>
          <a:xfrm>
            <a:off x="396000" y="2125440"/>
            <a:ext cx="3477960" cy="1094760"/>
          </a:xfrm>
          <a:prstGeom prst="rect">
            <a:avLst/>
          </a:prstGeom>
        </p:spPr>
        <p:txBody>
          <a:bodyPr lIns="0" rIns="0" tIns="0" bIns="0">
            <a:normAutofit/>
          </a:bodyPr>
          <a:p>
            <a:endParaRPr b="0" lang="en-IN" sz="3200" spc="-1" strike="noStrike">
              <a:latin typeface="Arial"/>
            </a:endParaRPr>
          </a:p>
        </p:txBody>
      </p:sp>
      <p:sp>
        <p:nvSpPr>
          <p:cNvPr id="45" name="PlaceHolder 5"/>
          <p:cNvSpPr>
            <a:spLocks noGrp="1"/>
          </p:cNvSpPr>
          <p:nvPr>
            <p:ph type="body"/>
          </p:nvPr>
        </p:nvSpPr>
        <p:spPr>
          <a:xfrm>
            <a:off x="40482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47" name="PlaceHolder 2"/>
          <p:cNvSpPr>
            <a:spLocks noGrp="1"/>
          </p:cNvSpPr>
          <p:nvPr>
            <p:ph type="body"/>
          </p:nvPr>
        </p:nvSpPr>
        <p:spPr>
          <a:xfrm>
            <a:off x="396000" y="926280"/>
            <a:ext cx="2295000" cy="1094760"/>
          </a:xfrm>
          <a:prstGeom prst="rect">
            <a:avLst/>
          </a:prstGeom>
        </p:spPr>
        <p:txBody>
          <a:bodyPr lIns="0" rIns="0" tIns="0" bIns="0">
            <a:normAutofit/>
          </a:bodyPr>
          <a:p>
            <a:endParaRPr b="0" lang="en-IN" sz="3200" spc="-1" strike="noStrike">
              <a:latin typeface="Arial"/>
            </a:endParaRPr>
          </a:p>
        </p:txBody>
      </p:sp>
      <p:sp>
        <p:nvSpPr>
          <p:cNvPr id="48" name="PlaceHolder 3"/>
          <p:cNvSpPr>
            <a:spLocks noGrp="1"/>
          </p:cNvSpPr>
          <p:nvPr>
            <p:ph type="body"/>
          </p:nvPr>
        </p:nvSpPr>
        <p:spPr>
          <a:xfrm>
            <a:off x="2806200" y="926280"/>
            <a:ext cx="2295000" cy="1094760"/>
          </a:xfrm>
          <a:prstGeom prst="rect">
            <a:avLst/>
          </a:prstGeom>
        </p:spPr>
        <p:txBody>
          <a:bodyPr lIns="0" rIns="0" tIns="0" bIns="0">
            <a:normAutofit/>
          </a:bodyPr>
          <a:p>
            <a:endParaRPr b="0" lang="en-IN" sz="3200" spc="-1" strike="noStrike">
              <a:latin typeface="Arial"/>
            </a:endParaRPr>
          </a:p>
        </p:txBody>
      </p:sp>
      <p:sp>
        <p:nvSpPr>
          <p:cNvPr id="49" name="PlaceHolder 4"/>
          <p:cNvSpPr>
            <a:spLocks noGrp="1"/>
          </p:cNvSpPr>
          <p:nvPr>
            <p:ph type="body"/>
          </p:nvPr>
        </p:nvSpPr>
        <p:spPr>
          <a:xfrm>
            <a:off x="5216400" y="926280"/>
            <a:ext cx="2295000" cy="1094760"/>
          </a:xfrm>
          <a:prstGeom prst="rect">
            <a:avLst/>
          </a:prstGeom>
        </p:spPr>
        <p:txBody>
          <a:bodyPr lIns="0" rIns="0" tIns="0" bIns="0">
            <a:normAutofit/>
          </a:bodyPr>
          <a:p>
            <a:endParaRPr b="0" lang="en-IN" sz="3200" spc="-1" strike="noStrike">
              <a:latin typeface="Arial"/>
            </a:endParaRPr>
          </a:p>
        </p:txBody>
      </p:sp>
      <p:sp>
        <p:nvSpPr>
          <p:cNvPr id="50" name="PlaceHolder 5"/>
          <p:cNvSpPr>
            <a:spLocks noGrp="1"/>
          </p:cNvSpPr>
          <p:nvPr>
            <p:ph type="body"/>
          </p:nvPr>
        </p:nvSpPr>
        <p:spPr>
          <a:xfrm>
            <a:off x="396000" y="2125440"/>
            <a:ext cx="2295000" cy="1094760"/>
          </a:xfrm>
          <a:prstGeom prst="rect">
            <a:avLst/>
          </a:prstGeom>
        </p:spPr>
        <p:txBody>
          <a:bodyPr lIns="0" rIns="0" tIns="0" bIns="0">
            <a:normAutofit/>
          </a:bodyPr>
          <a:p>
            <a:endParaRPr b="0" lang="en-IN" sz="3200" spc="-1" strike="noStrike">
              <a:latin typeface="Arial"/>
            </a:endParaRPr>
          </a:p>
        </p:txBody>
      </p:sp>
      <p:sp>
        <p:nvSpPr>
          <p:cNvPr id="51" name="PlaceHolder 6"/>
          <p:cNvSpPr>
            <a:spLocks noGrp="1"/>
          </p:cNvSpPr>
          <p:nvPr>
            <p:ph type="body"/>
          </p:nvPr>
        </p:nvSpPr>
        <p:spPr>
          <a:xfrm>
            <a:off x="2806200" y="2125440"/>
            <a:ext cx="2295000" cy="1094760"/>
          </a:xfrm>
          <a:prstGeom prst="rect">
            <a:avLst/>
          </a:prstGeom>
        </p:spPr>
        <p:txBody>
          <a:bodyPr lIns="0" rIns="0" tIns="0" bIns="0">
            <a:normAutofit/>
          </a:bodyPr>
          <a:p>
            <a:endParaRPr b="0" lang="en-IN" sz="3200" spc="-1" strike="noStrike">
              <a:latin typeface="Arial"/>
            </a:endParaRPr>
          </a:p>
        </p:txBody>
      </p:sp>
      <p:sp>
        <p:nvSpPr>
          <p:cNvPr id="52" name="PlaceHolder 7"/>
          <p:cNvSpPr>
            <a:spLocks noGrp="1"/>
          </p:cNvSpPr>
          <p:nvPr>
            <p:ph type="body"/>
          </p:nvPr>
        </p:nvSpPr>
        <p:spPr>
          <a:xfrm>
            <a:off x="5216400" y="2125440"/>
            <a:ext cx="229500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6"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67" name="PlaceHolder 2"/>
          <p:cNvSpPr>
            <a:spLocks noGrp="1"/>
          </p:cNvSpPr>
          <p:nvPr>
            <p:ph type="subTitle"/>
          </p:nvPr>
        </p:nvSpPr>
        <p:spPr>
          <a:xfrm>
            <a:off x="396000" y="926280"/>
            <a:ext cx="7127640" cy="2295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69" name="PlaceHolder 2"/>
          <p:cNvSpPr>
            <a:spLocks noGrp="1"/>
          </p:cNvSpPr>
          <p:nvPr>
            <p:ph type="body"/>
          </p:nvPr>
        </p:nvSpPr>
        <p:spPr>
          <a:xfrm>
            <a:off x="396000" y="926280"/>
            <a:ext cx="7127640" cy="2295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71" name="PlaceHolder 2"/>
          <p:cNvSpPr>
            <a:spLocks noGrp="1"/>
          </p:cNvSpPr>
          <p:nvPr>
            <p:ph type="body"/>
          </p:nvPr>
        </p:nvSpPr>
        <p:spPr>
          <a:xfrm>
            <a:off x="396000" y="926280"/>
            <a:ext cx="3477960" cy="2295720"/>
          </a:xfrm>
          <a:prstGeom prst="rect">
            <a:avLst/>
          </a:prstGeom>
        </p:spPr>
        <p:txBody>
          <a:bodyPr lIns="0" rIns="0" tIns="0" bIns="0">
            <a:normAutofit/>
          </a:bodyPr>
          <a:p>
            <a:endParaRPr b="0" lang="en-IN" sz="3200" spc="-1" strike="noStrike">
              <a:latin typeface="Arial"/>
            </a:endParaRPr>
          </a:p>
        </p:txBody>
      </p:sp>
      <p:sp>
        <p:nvSpPr>
          <p:cNvPr id="72" name="PlaceHolder 3"/>
          <p:cNvSpPr>
            <a:spLocks noGrp="1"/>
          </p:cNvSpPr>
          <p:nvPr>
            <p:ph type="body"/>
          </p:nvPr>
        </p:nvSpPr>
        <p:spPr>
          <a:xfrm>
            <a:off x="4048200" y="926280"/>
            <a:ext cx="3477960" cy="2295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3"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4" name="PlaceHolder 1"/>
          <p:cNvSpPr>
            <a:spLocks noGrp="1"/>
          </p:cNvSpPr>
          <p:nvPr>
            <p:ph type="subTitle"/>
          </p:nvPr>
        </p:nvSpPr>
        <p:spPr>
          <a:xfrm>
            <a:off x="396000" y="157680"/>
            <a:ext cx="7127640" cy="306360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76"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77" name="PlaceHolder 3"/>
          <p:cNvSpPr>
            <a:spLocks noGrp="1"/>
          </p:cNvSpPr>
          <p:nvPr>
            <p:ph type="body"/>
          </p:nvPr>
        </p:nvSpPr>
        <p:spPr>
          <a:xfrm>
            <a:off x="4048200" y="926280"/>
            <a:ext cx="3477960" cy="2295720"/>
          </a:xfrm>
          <a:prstGeom prst="rect">
            <a:avLst/>
          </a:prstGeom>
        </p:spPr>
        <p:txBody>
          <a:bodyPr lIns="0" rIns="0" tIns="0" bIns="0">
            <a:normAutofit/>
          </a:bodyPr>
          <a:p>
            <a:endParaRPr b="0" lang="en-IN" sz="3200" spc="-1" strike="noStrike">
              <a:latin typeface="Arial"/>
            </a:endParaRPr>
          </a:p>
        </p:txBody>
      </p:sp>
      <p:sp>
        <p:nvSpPr>
          <p:cNvPr id="78" name="PlaceHolder 4"/>
          <p:cNvSpPr>
            <a:spLocks noGrp="1"/>
          </p:cNvSpPr>
          <p:nvPr>
            <p:ph type="body"/>
          </p:nvPr>
        </p:nvSpPr>
        <p:spPr>
          <a:xfrm>
            <a:off x="3960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8" name="PlaceHolder 2"/>
          <p:cNvSpPr>
            <a:spLocks noGrp="1"/>
          </p:cNvSpPr>
          <p:nvPr>
            <p:ph type="subTitle"/>
          </p:nvPr>
        </p:nvSpPr>
        <p:spPr>
          <a:xfrm>
            <a:off x="396000" y="926280"/>
            <a:ext cx="7127640" cy="2295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80" name="PlaceHolder 2"/>
          <p:cNvSpPr>
            <a:spLocks noGrp="1"/>
          </p:cNvSpPr>
          <p:nvPr>
            <p:ph type="body"/>
          </p:nvPr>
        </p:nvSpPr>
        <p:spPr>
          <a:xfrm>
            <a:off x="396000" y="926280"/>
            <a:ext cx="3477960" cy="2295720"/>
          </a:xfrm>
          <a:prstGeom prst="rect">
            <a:avLst/>
          </a:prstGeom>
        </p:spPr>
        <p:txBody>
          <a:bodyPr lIns="0" rIns="0" tIns="0" bIns="0">
            <a:normAutofit/>
          </a:bodyPr>
          <a:p>
            <a:endParaRPr b="0" lang="en-IN" sz="3200" spc="-1" strike="noStrike">
              <a:latin typeface="Arial"/>
            </a:endParaRPr>
          </a:p>
        </p:txBody>
      </p:sp>
      <p:sp>
        <p:nvSpPr>
          <p:cNvPr id="81"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82" name="PlaceHolder 4"/>
          <p:cNvSpPr>
            <a:spLocks noGrp="1"/>
          </p:cNvSpPr>
          <p:nvPr>
            <p:ph type="body"/>
          </p:nvPr>
        </p:nvSpPr>
        <p:spPr>
          <a:xfrm>
            <a:off x="40482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84"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85"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86" name="PlaceHolder 4"/>
          <p:cNvSpPr>
            <a:spLocks noGrp="1"/>
          </p:cNvSpPr>
          <p:nvPr>
            <p:ph type="body"/>
          </p:nvPr>
        </p:nvSpPr>
        <p:spPr>
          <a:xfrm>
            <a:off x="396000" y="2125440"/>
            <a:ext cx="712764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88" name="PlaceHolder 2"/>
          <p:cNvSpPr>
            <a:spLocks noGrp="1"/>
          </p:cNvSpPr>
          <p:nvPr>
            <p:ph type="body"/>
          </p:nvPr>
        </p:nvSpPr>
        <p:spPr>
          <a:xfrm>
            <a:off x="396000" y="926280"/>
            <a:ext cx="7127640" cy="1094760"/>
          </a:xfrm>
          <a:prstGeom prst="rect">
            <a:avLst/>
          </a:prstGeom>
        </p:spPr>
        <p:txBody>
          <a:bodyPr lIns="0" rIns="0" tIns="0" bIns="0">
            <a:normAutofit/>
          </a:bodyPr>
          <a:p>
            <a:endParaRPr b="0" lang="en-IN" sz="3200" spc="-1" strike="noStrike">
              <a:latin typeface="Arial"/>
            </a:endParaRPr>
          </a:p>
        </p:txBody>
      </p:sp>
      <p:sp>
        <p:nvSpPr>
          <p:cNvPr id="89" name="PlaceHolder 3"/>
          <p:cNvSpPr>
            <a:spLocks noGrp="1"/>
          </p:cNvSpPr>
          <p:nvPr>
            <p:ph type="body"/>
          </p:nvPr>
        </p:nvSpPr>
        <p:spPr>
          <a:xfrm>
            <a:off x="396000" y="2125440"/>
            <a:ext cx="712764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91"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92"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93" name="PlaceHolder 4"/>
          <p:cNvSpPr>
            <a:spLocks noGrp="1"/>
          </p:cNvSpPr>
          <p:nvPr>
            <p:ph type="body"/>
          </p:nvPr>
        </p:nvSpPr>
        <p:spPr>
          <a:xfrm>
            <a:off x="396000" y="2125440"/>
            <a:ext cx="3477960" cy="1094760"/>
          </a:xfrm>
          <a:prstGeom prst="rect">
            <a:avLst/>
          </a:prstGeom>
        </p:spPr>
        <p:txBody>
          <a:bodyPr lIns="0" rIns="0" tIns="0" bIns="0">
            <a:normAutofit/>
          </a:bodyPr>
          <a:p>
            <a:endParaRPr b="0" lang="en-IN" sz="3200" spc="-1" strike="noStrike">
              <a:latin typeface="Arial"/>
            </a:endParaRPr>
          </a:p>
        </p:txBody>
      </p:sp>
      <p:sp>
        <p:nvSpPr>
          <p:cNvPr id="94" name="PlaceHolder 5"/>
          <p:cNvSpPr>
            <a:spLocks noGrp="1"/>
          </p:cNvSpPr>
          <p:nvPr>
            <p:ph type="body"/>
          </p:nvPr>
        </p:nvSpPr>
        <p:spPr>
          <a:xfrm>
            <a:off x="40482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96" name="PlaceHolder 2"/>
          <p:cNvSpPr>
            <a:spLocks noGrp="1"/>
          </p:cNvSpPr>
          <p:nvPr>
            <p:ph type="body"/>
          </p:nvPr>
        </p:nvSpPr>
        <p:spPr>
          <a:xfrm>
            <a:off x="396000" y="926280"/>
            <a:ext cx="2295000" cy="1094760"/>
          </a:xfrm>
          <a:prstGeom prst="rect">
            <a:avLst/>
          </a:prstGeom>
        </p:spPr>
        <p:txBody>
          <a:bodyPr lIns="0" rIns="0" tIns="0" bIns="0">
            <a:normAutofit/>
          </a:bodyPr>
          <a:p>
            <a:endParaRPr b="0" lang="en-IN" sz="3200" spc="-1" strike="noStrike">
              <a:latin typeface="Arial"/>
            </a:endParaRPr>
          </a:p>
        </p:txBody>
      </p:sp>
      <p:sp>
        <p:nvSpPr>
          <p:cNvPr id="97" name="PlaceHolder 3"/>
          <p:cNvSpPr>
            <a:spLocks noGrp="1"/>
          </p:cNvSpPr>
          <p:nvPr>
            <p:ph type="body"/>
          </p:nvPr>
        </p:nvSpPr>
        <p:spPr>
          <a:xfrm>
            <a:off x="2806200" y="926280"/>
            <a:ext cx="2295000" cy="1094760"/>
          </a:xfrm>
          <a:prstGeom prst="rect">
            <a:avLst/>
          </a:prstGeom>
        </p:spPr>
        <p:txBody>
          <a:bodyPr lIns="0" rIns="0" tIns="0" bIns="0">
            <a:normAutofit/>
          </a:bodyPr>
          <a:p>
            <a:endParaRPr b="0" lang="en-IN" sz="3200" spc="-1" strike="noStrike">
              <a:latin typeface="Arial"/>
            </a:endParaRPr>
          </a:p>
        </p:txBody>
      </p:sp>
      <p:sp>
        <p:nvSpPr>
          <p:cNvPr id="98" name="PlaceHolder 4"/>
          <p:cNvSpPr>
            <a:spLocks noGrp="1"/>
          </p:cNvSpPr>
          <p:nvPr>
            <p:ph type="body"/>
          </p:nvPr>
        </p:nvSpPr>
        <p:spPr>
          <a:xfrm>
            <a:off x="5216400" y="926280"/>
            <a:ext cx="2295000" cy="1094760"/>
          </a:xfrm>
          <a:prstGeom prst="rect">
            <a:avLst/>
          </a:prstGeom>
        </p:spPr>
        <p:txBody>
          <a:bodyPr lIns="0" rIns="0" tIns="0" bIns="0">
            <a:normAutofit/>
          </a:bodyPr>
          <a:p>
            <a:endParaRPr b="0" lang="en-IN" sz="3200" spc="-1" strike="noStrike">
              <a:latin typeface="Arial"/>
            </a:endParaRPr>
          </a:p>
        </p:txBody>
      </p:sp>
      <p:sp>
        <p:nvSpPr>
          <p:cNvPr id="99" name="PlaceHolder 5"/>
          <p:cNvSpPr>
            <a:spLocks noGrp="1"/>
          </p:cNvSpPr>
          <p:nvPr>
            <p:ph type="body"/>
          </p:nvPr>
        </p:nvSpPr>
        <p:spPr>
          <a:xfrm>
            <a:off x="396000" y="2125440"/>
            <a:ext cx="2295000" cy="1094760"/>
          </a:xfrm>
          <a:prstGeom prst="rect">
            <a:avLst/>
          </a:prstGeom>
        </p:spPr>
        <p:txBody>
          <a:bodyPr lIns="0" rIns="0" tIns="0" bIns="0">
            <a:normAutofit/>
          </a:bodyPr>
          <a:p>
            <a:endParaRPr b="0" lang="en-IN" sz="3200" spc="-1" strike="noStrike">
              <a:latin typeface="Arial"/>
            </a:endParaRPr>
          </a:p>
        </p:txBody>
      </p:sp>
      <p:sp>
        <p:nvSpPr>
          <p:cNvPr id="100" name="PlaceHolder 6"/>
          <p:cNvSpPr>
            <a:spLocks noGrp="1"/>
          </p:cNvSpPr>
          <p:nvPr>
            <p:ph type="body"/>
          </p:nvPr>
        </p:nvSpPr>
        <p:spPr>
          <a:xfrm>
            <a:off x="2806200" y="2125440"/>
            <a:ext cx="2295000" cy="1094760"/>
          </a:xfrm>
          <a:prstGeom prst="rect">
            <a:avLst/>
          </a:prstGeom>
        </p:spPr>
        <p:txBody>
          <a:bodyPr lIns="0" rIns="0" tIns="0" bIns="0">
            <a:normAutofit/>
          </a:bodyPr>
          <a:p>
            <a:endParaRPr b="0" lang="en-IN" sz="3200" spc="-1" strike="noStrike">
              <a:latin typeface="Arial"/>
            </a:endParaRPr>
          </a:p>
        </p:txBody>
      </p:sp>
      <p:sp>
        <p:nvSpPr>
          <p:cNvPr id="101" name="PlaceHolder 7"/>
          <p:cNvSpPr>
            <a:spLocks noGrp="1"/>
          </p:cNvSpPr>
          <p:nvPr>
            <p:ph type="body"/>
          </p:nvPr>
        </p:nvSpPr>
        <p:spPr>
          <a:xfrm>
            <a:off x="5216400" y="2125440"/>
            <a:ext cx="229500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5"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16" name="PlaceHolder 2"/>
          <p:cNvSpPr>
            <a:spLocks noGrp="1"/>
          </p:cNvSpPr>
          <p:nvPr>
            <p:ph type="subTitle"/>
          </p:nvPr>
        </p:nvSpPr>
        <p:spPr>
          <a:xfrm>
            <a:off x="396000" y="926280"/>
            <a:ext cx="7127640" cy="2295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18" name="PlaceHolder 2"/>
          <p:cNvSpPr>
            <a:spLocks noGrp="1"/>
          </p:cNvSpPr>
          <p:nvPr>
            <p:ph type="body"/>
          </p:nvPr>
        </p:nvSpPr>
        <p:spPr>
          <a:xfrm>
            <a:off x="396000" y="926280"/>
            <a:ext cx="7127640" cy="2295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20" name="PlaceHolder 2"/>
          <p:cNvSpPr>
            <a:spLocks noGrp="1"/>
          </p:cNvSpPr>
          <p:nvPr>
            <p:ph type="body"/>
          </p:nvPr>
        </p:nvSpPr>
        <p:spPr>
          <a:xfrm>
            <a:off x="396000" y="926280"/>
            <a:ext cx="3477960" cy="2295720"/>
          </a:xfrm>
          <a:prstGeom prst="rect">
            <a:avLst/>
          </a:prstGeom>
        </p:spPr>
        <p:txBody>
          <a:bodyPr lIns="0" rIns="0" tIns="0" bIns="0">
            <a:normAutofit/>
          </a:bodyPr>
          <a:p>
            <a:endParaRPr b="0" lang="en-IN" sz="3200" spc="-1" strike="noStrike">
              <a:latin typeface="Arial"/>
            </a:endParaRPr>
          </a:p>
        </p:txBody>
      </p:sp>
      <p:sp>
        <p:nvSpPr>
          <p:cNvPr id="121" name="PlaceHolder 3"/>
          <p:cNvSpPr>
            <a:spLocks noGrp="1"/>
          </p:cNvSpPr>
          <p:nvPr>
            <p:ph type="body"/>
          </p:nvPr>
        </p:nvSpPr>
        <p:spPr>
          <a:xfrm>
            <a:off x="4048200" y="926280"/>
            <a:ext cx="3477960" cy="2295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2"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20" name="PlaceHolder 2"/>
          <p:cNvSpPr>
            <a:spLocks noGrp="1"/>
          </p:cNvSpPr>
          <p:nvPr>
            <p:ph type="body"/>
          </p:nvPr>
        </p:nvSpPr>
        <p:spPr>
          <a:xfrm>
            <a:off x="396000" y="926280"/>
            <a:ext cx="7127640" cy="2295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3" name="PlaceHolder 1"/>
          <p:cNvSpPr>
            <a:spLocks noGrp="1"/>
          </p:cNvSpPr>
          <p:nvPr>
            <p:ph type="subTitle"/>
          </p:nvPr>
        </p:nvSpPr>
        <p:spPr>
          <a:xfrm>
            <a:off x="396000" y="157680"/>
            <a:ext cx="7127640" cy="306360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25"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126" name="PlaceHolder 3"/>
          <p:cNvSpPr>
            <a:spLocks noGrp="1"/>
          </p:cNvSpPr>
          <p:nvPr>
            <p:ph type="body"/>
          </p:nvPr>
        </p:nvSpPr>
        <p:spPr>
          <a:xfrm>
            <a:off x="4048200" y="926280"/>
            <a:ext cx="3477960" cy="2295720"/>
          </a:xfrm>
          <a:prstGeom prst="rect">
            <a:avLst/>
          </a:prstGeom>
        </p:spPr>
        <p:txBody>
          <a:bodyPr lIns="0" rIns="0" tIns="0" bIns="0">
            <a:normAutofit/>
          </a:bodyPr>
          <a:p>
            <a:endParaRPr b="0" lang="en-IN" sz="3200" spc="-1" strike="noStrike">
              <a:latin typeface="Arial"/>
            </a:endParaRPr>
          </a:p>
        </p:txBody>
      </p:sp>
      <p:sp>
        <p:nvSpPr>
          <p:cNvPr id="127" name="PlaceHolder 4"/>
          <p:cNvSpPr>
            <a:spLocks noGrp="1"/>
          </p:cNvSpPr>
          <p:nvPr>
            <p:ph type="body"/>
          </p:nvPr>
        </p:nvSpPr>
        <p:spPr>
          <a:xfrm>
            <a:off x="3960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29" name="PlaceHolder 2"/>
          <p:cNvSpPr>
            <a:spLocks noGrp="1"/>
          </p:cNvSpPr>
          <p:nvPr>
            <p:ph type="body"/>
          </p:nvPr>
        </p:nvSpPr>
        <p:spPr>
          <a:xfrm>
            <a:off x="396000" y="926280"/>
            <a:ext cx="3477960" cy="2295720"/>
          </a:xfrm>
          <a:prstGeom prst="rect">
            <a:avLst/>
          </a:prstGeom>
        </p:spPr>
        <p:txBody>
          <a:bodyPr lIns="0" rIns="0" tIns="0" bIns="0">
            <a:normAutofit/>
          </a:bodyPr>
          <a:p>
            <a:endParaRPr b="0" lang="en-IN" sz="3200" spc="-1" strike="noStrike">
              <a:latin typeface="Arial"/>
            </a:endParaRPr>
          </a:p>
        </p:txBody>
      </p:sp>
      <p:sp>
        <p:nvSpPr>
          <p:cNvPr id="130"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131" name="PlaceHolder 4"/>
          <p:cNvSpPr>
            <a:spLocks noGrp="1"/>
          </p:cNvSpPr>
          <p:nvPr>
            <p:ph type="body"/>
          </p:nvPr>
        </p:nvSpPr>
        <p:spPr>
          <a:xfrm>
            <a:off x="40482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33"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134"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135" name="PlaceHolder 4"/>
          <p:cNvSpPr>
            <a:spLocks noGrp="1"/>
          </p:cNvSpPr>
          <p:nvPr>
            <p:ph type="body"/>
          </p:nvPr>
        </p:nvSpPr>
        <p:spPr>
          <a:xfrm>
            <a:off x="396000" y="2125440"/>
            <a:ext cx="712764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37" name="PlaceHolder 2"/>
          <p:cNvSpPr>
            <a:spLocks noGrp="1"/>
          </p:cNvSpPr>
          <p:nvPr>
            <p:ph type="body"/>
          </p:nvPr>
        </p:nvSpPr>
        <p:spPr>
          <a:xfrm>
            <a:off x="396000" y="926280"/>
            <a:ext cx="7127640" cy="1094760"/>
          </a:xfrm>
          <a:prstGeom prst="rect">
            <a:avLst/>
          </a:prstGeom>
        </p:spPr>
        <p:txBody>
          <a:bodyPr lIns="0" rIns="0" tIns="0" bIns="0">
            <a:normAutofit/>
          </a:bodyPr>
          <a:p>
            <a:endParaRPr b="0" lang="en-IN" sz="3200" spc="-1" strike="noStrike">
              <a:latin typeface="Arial"/>
            </a:endParaRPr>
          </a:p>
        </p:txBody>
      </p:sp>
      <p:sp>
        <p:nvSpPr>
          <p:cNvPr id="138" name="PlaceHolder 3"/>
          <p:cNvSpPr>
            <a:spLocks noGrp="1"/>
          </p:cNvSpPr>
          <p:nvPr>
            <p:ph type="body"/>
          </p:nvPr>
        </p:nvSpPr>
        <p:spPr>
          <a:xfrm>
            <a:off x="396000" y="2125440"/>
            <a:ext cx="712764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40"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141"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142" name="PlaceHolder 4"/>
          <p:cNvSpPr>
            <a:spLocks noGrp="1"/>
          </p:cNvSpPr>
          <p:nvPr>
            <p:ph type="body"/>
          </p:nvPr>
        </p:nvSpPr>
        <p:spPr>
          <a:xfrm>
            <a:off x="396000" y="2125440"/>
            <a:ext cx="3477960" cy="1094760"/>
          </a:xfrm>
          <a:prstGeom prst="rect">
            <a:avLst/>
          </a:prstGeom>
        </p:spPr>
        <p:txBody>
          <a:bodyPr lIns="0" rIns="0" tIns="0" bIns="0">
            <a:normAutofit/>
          </a:bodyPr>
          <a:p>
            <a:endParaRPr b="0" lang="en-IN" sz="3200" spc="-1" strike="noStrike">
              <a:latin typeface="Arial"/>
            </a:endParaRPr>
          </a:p>
        </p:txBody>
      </p:sp>
      <p:sp>
        <p:nvSpPr>
          <p:cNvPr id="143" name="PlaceHolder 5"/>
          <p:cNvSpPr>
            <a:spLocks noGrp="1"/>
          </p:cNvSpPr>
          <p:nvPr>
            <p:ph type="body"/>
          </p:nvPr>
        </p:nvSpPr>
        <p:spPr>
          <a:xfrm>
            <a:off x="40482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45" name="PlaceHolder 2"/>
          <p:cNvSpPr>
            <a:spLocks noGrp="1"/>
          </p:cNvSpPr>
          <p:nvPr>
            <p:ph type="body"/>
          </p:nvPr>
        </p:nvSpPr>
        <p:spPr>
          <a:xfrm>
            <a:off x="396000" y="926280"/>
            <a:ext cx="2295000" cy="1094760"/>
          </a:xfrm>
          <a:prstGeom prst="rect">
            <a:avLst/>
          </a:prstGeom>
        </p:spPr>
        <p:txBody>
          <a:bodyPr lIns="0" rIns="0" tIns="0" bIns="0">
            <a:normAutofit/>
          </a:bodyPr>
          <a:p>
            <a:endParaRPr b="0" lang="en-IN" sz="3200" spc="-1" strike="noStrike">
              <a:latin typeface="Arial"/>
            </a:endParaRPr>
          </a:p>
        </p:txBody>
      </p:sp>
      <p:sp>
        <p:nvSpPr>
          <p:cNvPr id="146" name="PlaceHolder 3"/>
          <p:cNvSpPr>
            <a:spLocks noGrp="1"/>
          </p:cNvSpPr>
          <p:nvPr>
            <p:ph type="body"/>
          </p:nvPr>
        </p:nvSpPr>
        <p:spPr>
          <a:xfrm>
            <a:off x="2806200" y="926280"/>
            <a:ext cx="2295000" cy="1094760"/>
          </a:xfrm>
          <a:prstGeom prst="rect">
            <a:avLst/>
          </a:prstGeom>
        </p:spPr>
        <p:txBody>
          <a:bodyPr lIns="0" rIns="0" tIns="0" bIns="0">
            <a:normAutofit/>
          </a:bodyPr>
          <a:p>
            <a:endParaRPr b="0" lang="en-IN" sz="3200" spc="-1" strike="noStrike">
              <a:latin typeface="Arial"/>
            </a:endParaRPr>
          </a:p>
        </p:txBody>
      </p:sp>
      <p:sp>
        <p:nvSpPr>
          <p:cNvPr id="147" name="PlaceHolder 4"/>
          <p:cNvSpPr>
            <a:spLocks noGrp="1"/>
          </p:cNvSpPr>
          <p:nvPr>
            <p:ph type="body"/>
          </p:nvPr>
        </p:nvSpPr>
        <p:spPr>
          <a:xfrm>
            <a:off x="5216400" y="926280"/>
            <a:ext cx="2295000" cy="1094760"/>
          </a:xfrm>
          <a:prstGeom prst="rect">
            <a:avLst/>
          </a:prstGeom>
        </p:spPr>
        <p:txBody>
          <a:bodyPr lIns="0" rIns="0" tIns="0" bIns="0">
            <a:normAutofit/>
          </a:bodyPr>
          <a:p>
            <a:endParaRPr b="0" lang="en-IN" sz="3200" spc="-1" strike="noStrike">
              <a:latin typeface="Arial"/>
            </a:endParaRPr>
          </a:p>
        </p:txBody>
      </p:sp>
      <p:sp>
        <p:nvSpPr>
          <p:cNvPr id="148" name="PlaceHolder 5"/>
          <p:cNvSpPr>
            <a:spLocks noGrp="1"/>
          </p:cNvSpPr>
          <p:nvPr>
            <p:ph type="body"/>
          </p:nvPr>
        </p:nvSpPr>
        <p:spPr>
          <a:xfrm>
            <a:off x="396000" y="2125440"/>
            <a:ext cx="2295000" cy="1094760"/>
          </a:xfrm>
          <a:prstGeom prst="rect">
            <a:avLst/>
          </a:prstGeom>
        </p:spPr>
        <p:txBody>
          <a:bodyPr lIns="0" rIns="0" tIns="0" bIns="0">
            <a:normAutofit/>
          </a:bodyPr>
          <a:p>
            <a:endParaRPr b="0" lang="en-IN" sz="3200" spc="-1" strike="noStrike">
              <a:latin typeface="Arial"/>
            </a:endParaRPr>
          </a:p>
        </p:txBody>
      </p:sp>
      <p:sp>
        <p:nvSpPr>
          <p:cNvPr id="149" name="PlaceHolder 6"/>
          <p:cNvSpPr>
            <a:spLocks noGrp="1"/>
          </p:cNvSpPr>
          <p:nvPr>
            <p:ph type="body"/>
          </p:nvPr>
        </p:nvSpPr>
        <p:spPr>
          <a:xfrm>
            <a:off x="2806200" y="2125440"/>
            <a:ext cx="2295000" cy="1094760"/>
          </a:xfrm>
          <a:prstGeom prst="rect">
            <a:avLst/>
          </a:prstGeom>
        </p:spPr>
        <p:txBody>
          <a:bodyPr lIns="0" rIns="0" tIns="0" bIns="0">
            <a:normAutofit/>
          </a:bodyPr>
          <a:p>
            <a:endParaRPr b="0" lang="en-IN" sz="3200" spc="-1" strike="noStrike">
              <a:latin typeface="Arial"/>
            </a:endParaRPr>
          </a:p>
        </p:txBody>
      </p:sp>
      <p:sp>
        <p:nvSpPr>
          <p:cNvPr id="150" name="PlaceHolder 7"/>
          <p:cNvSpPr>
            <a:spLocks noGrp="1"/>
          </p:cNvSpPr>
          <p:nvPr>
            <p:ph type="body"/>
          </p:nvPr>
        </p:nvSpPr>
        <p:spPr>
          <a:xfrm>
            <a:off x="5216400" y="2125440"/>
            <a:ext cx="229500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4"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65" name="PlaceHolder 2"/>
          <p:cNvSpPr>
            <a:spLocks noGrp="1"/>
          </p:cNvSpPr>
          <p:nvPr>
            <p:ph type="subTitle"/>
          </p:nvPr>
        </p:nvSpPr>
        <p:spPr>
          <a:xfrm>
            <a:off x="396000" y="926280"/>
            <a:ext cx="7127640" cy="2295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67" name="PlaceHolder 2"/>
          <p:cNvSpPr>
            <a:spLocks noGrp="1"/>
          </p:cNvSpPr>
          <p:nvPr>
            <p:ph type="body"/>
          </p:nvPr>
        </p:nvSpPr>
        <p:spPr>
          <a:xfrm>
            <a:off x="396000" y="926280"/>
            <a:ext cx="7127640" cy="2295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22" name="PlaceHolder 2"/>
          <p:cNvSpPr>
            <a:spLocks noGrp="1"/>
          </p:cNvSpPr>
          <p:nvPr>
            <p:ph type="body"/>
          </p:nvPr>
        </p:nvSpPr>
        <p:spPr>
          <a:xfrm>
            <a:off x="396000" y="926280"/>
            <a:ext cx="3477960" cy="2295720"/>
          </a:xfrm>
          <a:prstGeom prst="rect">
            <a:avLst/>
          </a:prstGeom>
        </p:spPr>
        <p:txBody>
          <a:bodyPr lIns="0" rIns="0" tIns="0" bIns="0">
            <a:normAutofit/>
          </a:bodyPr>
          <a:p>
            <a:endParaRPr b="0" lang="en-IN" sz="3200" spc="-1" strike="noStrike">
              <a:latin typeface="Arial"/>
            </a:endParaRPr>
          </a:p>
        </p:txBody>
      </p:sp>
      <p:sp>
        <p:nvSpPr>
          <p:cNvPr id="23" name="PlaceHolder 3"/>
          <p:cNvSpPr>
            <a:spLocks noGrp="1"/>
          </p:cNvSpPr>
          <p:nvPr>
            <p:ph type="body"/>
          </p:nvPr>
        </p:nvSpPr>
        <p:spPr>
          <a:xfrm>
            <a:off x="4048200" y="926280"/>
            <a:ext cx="3477960" cy="2295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69" name="PlaceHolder 2"/>
          <p:cNvSpPr>
            <a:spLocks noGrp="1"/>
          </p:cNvSpPr>
          <p:nvPr>
            <p:ph type="body"/>
          </p:nvPr>
        </p:nvSpPr>
        <p:spPr>
          <a:xfrm>
            <a:off x="396000" y="926280"/>
            <a:ext cx="3477960" cy="2295720"/>
          </a:xfrm>
          <a:prstGeom prst="rect">
            <a:avLst/>
          </a:prstGeom>
        </p:spPr>
        <p:txBody>
          <a:bodyPr lIns="0" rIns="0" tIns="0" bIns="0">
            <a:normAutofit/>
          </a:bodyPr>
          <a:p>
            <a:endParaRPr b="0" lang="en-IN" sz="3200" spc="-1" strike="noStrike">
              <a:latin typeface="Arial"/>
            </a:endParaRPr>
          </a:p>
        </p:txBody>
      </p:sp>
      <p:sp>
        <p:nvSpPr>
          <p:cNvPr id="170" name="PlaceHolder 3"/>
          <p:cNvSpPr>
            <a:spLocks noGrp="1"/>
          </p:cNvSpPr>
          <p:nvPr>
            <p:ph type="body"/>
          </p:nvPr>
        </p:nvSpPr>
        <p:spPr>
          <a:xfrm>
            <a:off x="4048200" y="926280"/>
            <a:ext cx="3477960" cy="2295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1"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2" name="PlaceHolder 1"/>
          <p:cNvSpPr>
            <a:spLocks noGrp="1"/>
          </p:cNvSpPr>
          <p:nvPr>
            <p:ph type="subTitle"/>
          </p:nvPr>
        </p:nvSpPr>
        <p:spPr>
          <a:xfrm>
            <a:off x="396000" y="157680"/>
            <a:ext cx="7127640" cy="306360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74"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175" name="PlaceHolder 3"/>
          <p:cNvSpPr>
            <a:spLocks noGrp="1"/>
          </p:cNvSpPr>
          <p:nvPr>
            <p:ph type="body"/>
          </p:nvPr>
        </p:nvSpPr>
        <p:spPr>
          <a:xfrm>
            <a:off x="4048200" y="926280"/>
            <a:ext cx="3477960" cy="2295720"/>
          </a:xfrm>
          <a:prstGeom prst="rect">
            <a:avLst/>
          </a:prstGeom>
        </p:spPr>
        <p:txBody>
          <a:bodyPr lIns="0" rIns="0" tIns="0" bIns="0">
            <a:normAutofit/>
          </a:bodyPr>
          <a:p>
            <a:endParaRPr b="0" lang="en-IN" sz="3200" spc="-1" strike="noStrike">
              <a:latin typeface="Arial"/>
            </a:endParaRPr>
          </a:p>
        </p:txBody>
      </p:sp>
      <p:sp>
        <p:nvSpPr>
          <p:cNvPr id="176" name="PlaceHolder 4"/>
          <p:cNvSpPr>
            <a:spLocks noGrp="1"/>
          </p:cNvSpPr>
          <p:nvPr>
            <p:ph type="body"/>
          </p:nvPr>
        </p:nvSpPr>
        <p:spPr>
          <a:xfrm>
            <a:off x="3960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78" name="PlaceHolder 2"/>
          <p:cNvSpPr>
            <a:spLocks noGrp="1"/>
          </p:cNvSpPr>
          <p:nvPr>
            <p:ph type="body"/>
          </p:nvPr>
        </p:nvSpPr>
        <p:spPr>
          <a:xfrm>
            <a:off x="396000" y="926280"/>
            <a:ext cx="3477960" cy="2295720"/>
          </a:xfrm>
          <a:prstGeom prst="rect">
            <a:avLst/>
          </a:prstGeom>
        </p:spPr>
        <p:txBody>
          <a:bodyPr lIns="0" rIns="0" tIns="0" bIns="0">
            <a:normAutofit/>
          </a:bodyPr>
          <a:p>
            <a:endParaRPr b="0" lang="en-IN" sz="3200" spc="-1" strike="noStrike">
              <a:latin typeface="Arial"/>
            </a:endParaRPr>
          </a:p>
        </p:txBody>
      </p:sp>
      <p:sp>
        <p:nvSpPr>
          <p:cNvPr id="179"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180" name="PlaceHolder 4"/>
          <p:cNvSpPr>
            <a:spLocks noGrp="1"/>
          </p:cNvSpPr>
          <p:nvPr>
            <p:ph type="body"/>
          </p:nvPr>
        </p:nvSpPr>
        <p:spPr>
          <a:xfrm>
            <a:off x="40482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82"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183"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184" name="PlaceHolder 4"/>
          <p:cNvSpPr>
            <a:spLocks noGrp="1"/>
          </p:cNvSpPr>
          <p:nvPr>
            <p:ph type="body"/>
          </p:nvPr>
        </p:nvSpPr>
        <p:spPr>
          <a:xfrm>
            <a:off x="396000" y="2125440"/>
            <a:ext cx="712764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86" name="PlaceHolder 2"/>
          <p:cNvSpPr>
            <a:spLocks noGrp="1"/>
          </p:cNvSpPr>
          <p:nvPr>
            <p:ph type="body"/>
          </p:nvPr>
        </p:nvSpPr>
        <p:spPr>
          <a:xfrm>
            <a:off x="396000" y="926280"/>
            <a:ext cx="7127640" cy="1094760"/>
          </a:xfrm>
          <a:prstGeom prst="rect">
            <a:avLst/>
          </a:prstGeom>
        </p:spPr>
        <p:txBody>
          <a:bodyPr lIns="0" rIns="0" tIns="0" bIns="0">
            <a:normAutofit/>
          </a:bodyPr>
          <a:p>
            <a:endParaRPr b="0" lang="en-IN" sz="3200" spc="-1" strike="noStrike">
              <a:latin typeface="Arial"/>
            </a:endParaRPr>
          </a:p>
        </p:txBody>
      </p:sp>
      <p:sp>
        <p:nvSpPr>
          <p:cNvPr id="187" name="PlaceHolder 3"/>
          <p:cNvSpPr>
            <a:spLocks noGrp="1"/>
          </p:cNvSpPr>
          <p:nvPr>
            <p:ph type="body"/>
          </p:nvPr>
        </p:nvSpPr>
        <p:spPr>
          <a:xfrm>
            <a:off x="396000" y="2125440"/>
            <a:ext cx="712764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89"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190"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191" name="PlaceHolder 4"/>
          <p:cNvSpPr>
            <a:spLocks noGrp="1"/>
          </p:cNvSpPr>
          <p:nvPr>
            <p:ph type="body"/>
          </p:nvPr>
        </p:nvSpPr>
        <p:spPr>
          <a:xfrm>
            <a:off x="396000" y="2125440"/>
            <a:ext cx="3477960" cy="1094760"/>
          </a:xfrm>
          <a:prstGeom prst="rect">
            <a:avLst/>
          </a:prstGeom>
        </p:spPr>
        <p:txBody>
          <a:bodyPr lIns="0" rIns="0" tIns="0" bIns="0">
            <a:normAutofit/>
          </a:bodyPr>
          <a:p>
            <a:endParaRPr b="0" lang="en-IN" sz="3200" spc="-1" strike="noStrike">
              <a:latin typeface="Arial"/>
            </a:endParaRPr>
          </a:p>
        </p:txBody>
      </p:sp>
      <p:sp>
        <p:nvSpPr>
          <p:cNvPr id="192" name="PlaceHolder 5"/>
          <p:cNvSpPr>
            <a:spLocks noGrp="1"/>
          </p:cNvSpPr>
          <p:nvPr>
            <p:ph type="body"/>
          </p:nvPr>
        </p:nvSpPr>
        <p:spPr>
          <a:xfrm>
            <a:off x="40482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194" name="PlaceHolder 2"/>
          <p:cNvSpPr>
            <a:spLocks noGrp="1"/>
          </p:cNvSpPr>
          <p:nvPr>
            <p:ph type="body"/>
          </p:nvPr>
        </p:nvSpPr>
        <p:spPr>
          <a:xfrm>
            <a:off x="396000" y="926280"/>
            <a:ext cx="2295000" cy="1094760"/>
          </a:xfrm>
          <a:prstGeom prst="rect">
            <a:avLst/>
          </a:prstGeom>
        </p:spPr>
        <p:txBody>
          <a:bodyPr lIns="0" rIns="0" tIns="0" bIns="0">
            <a:normAutofit/>
          </a:bodyPr>
          <a:p>
            <a:endParaRPr b="0" lang="en-IN" sz="3200" spc="-1" strike="noStrike">
              <a:latin typeface="Arial"/>
            </a:endParaRPr>
          </a:p>
        </p:txBody>
      </p:sp>
      <p:sp>
        <p:nvSpPr>
          <p:cNvPr id="195" name="PlaceHolder 3"/>
          <p:cNvSpPr>
            <a:spLocks noGrp="1"/>
          </p:cNvSpPr>
          <p:nvPr>
            <p:ph type="body"/>
          </p:nvPr>
        </p:nvSpPr>
        <p:spPr>
          <a:xfrm>
            <a:off x="2806200" y="926280"/>
            <a:ext cx="2295000" cy="1094760"/>
          </a:xfrm>
          <a:prstGeom prst="rect">
            <a:avLst/>
          </a:prstGeom>
        </p:spPr>
        <p:txBody>
          <a:bodyPr lIns="0" rIns="0" tIns="0" bIns="0">
            <a:normAutofit/>
          </a:bodyPr>
          <a:p>
            <a:endParaRPr b="0" lang="en-IN" sz="3200" spc="-1" strike="noStrike">
              <a:latin typeface="Arial"/>
            </a:endParaRPr>
          </a:p>
        </p:txBody>
      </p:sp>
      <p:sp>
        <p:nvSpPr>
          <p:cNvPr id="196" name="PlaceHolder 4"/>
          <p:cNvSpPr>
            <a:spLocks noGrp="1"/>
          </p:cNvSpPr>
          <p:nvPr>
            <p:ph type="body"/>
          </p:nvPr>
        </p:nvSpPr>
        <p:spPr>
          <a:xfrm>
            <a:off x="5216400" y="926280"/>
            <a:ext cx="2295000" cy="1094760"/>
          </a:xfrm>
          <a:prstGeom prst="rect">
            <a:avLst/>
          </a:prstGeom>
        </p:spPr>
        <p:txBody>
          <a:bodyPr lIns="0" rIns="0" tIns="0" bIns="0">
            <a:normAutofit/>
          </a:bodyPr>
          <a:p>
            <a:endParaRPr b="0" lang="en-IN" sz="3200" spc="-1" strike="noStrike">
              <a:latin typeface="Arial"/>
            </a:endParaRPr>
          </a:p>
        </p:txBody>
      </p:sp>
      <p:sp>
        <p:nvSpPr>
          <p:cNvPr id="197" name="PlaceHolder 5"/>
          <p:cNvSpPr>
            <a:spLocks noGrp="1"/>
          </p:cNvSpPr>
          <p:nvPr>
            <p:ph type="body"/>
          </p:nvPr>
        </p:nvSpPr>
        <p:spPr>
          <a:xfrm>
            <a:off x="396000" y="2125440"/>
            <a:ext cx="2295000" cy="1094760"/>
          </a:xfrm>
          <a:prstGeom prst="rect">
            <a:avLst/>
          </a:prstGeom>
        </p:spPr>
        <p:txBody>
          <a:bodyPr lIns="0" rIns="0" tIns="0" bIns="0">
            <a:normAutofit/>
          </a:bodyPr>
          <a:p>
            <a:endParaRPr b="0" lang="en-IN" sz="3200" spc="-1" strike="noStrike">
              <a:latin typeface="Arial"/>
            </a:endParaRPr>
          </a:p>
        </p:txBody>
      </p:sp>
      <p:sp>
        <p:nvSpPr>
          <p:cNvPr id="198" name="PlaceHolder 6"/>
          <p:cNvSpPr>
            <a:spLocks noGrp="1"/>
          </p:cNvSpPr>
          <p:nvPr>
            <p:ph type="body"/>
          </p:nvPr>
        </p:nvSpPr>
        <p:spPr>
          <a:xfrm>
            <a:off x="2806200" y="2125440"/>
            <a:ext cx="2295000" cy="1094760"/>
          </a:xfrm>
          <a:prstGeom prst="rect">
            <a:avLst/>
          </a:prstGeom>
        </p:spPr>
        <p:txBody>
          <a:bodyPr lIns="0" rIns="0" tIns="0" bIns="0">
            <a:normAutofit/>
          </a:bodyPr>
          <a:p>
            <a:endParaRPr b="0" lang="en-IN" sz="3200" spc="-1" strike="noStrike">
              <a:latin typeface="Arial"/>
            </a:endParaRPr>
          </a:p>
        </p:txBody>
      </p:sp>
      <p:sp>
        <p:nvSpPr>
          <p:cNvPr id="199" name="PlaceHolder 7"/>
          <p:cNvSpPr>
            <a:spLocks noGrp="1"/>
          </p:cNvSpPr>
          <p:nvPr>
            <p:ph type="body"/>
          </p:nvPr>
        </p:nvSpPr>
        <p:spPr>
          <a:xfrm>
            <a:off x="5216400" y="2125440"/>
            <a:ext cx="229500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4"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5" name="PlaceHolder 1"/>
          <p:cNvSpPr>
            <a:spLocks noGrp="1"/>
          </p:cNvSpPr>
          <p:nvPr>
            <p:ph type="subTitle"/>
          </p:nvPr>
        </p:nvSpPr>
        <p:spPr>
          <a:xfrm>
            <a:off x="396000" y="157680"/>
            <a:ext cx="7127640" cy="306360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27"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28" name="PlaceHolder 3"/>
          <p:cNvSpPr>
            <a:spLocks noGrp="1"/>
          </p:cNvSpPr>
          <p:nvPr>
            <p:ph type="body"/>
          </p:nvPr>
        </p:nvSpPr>
        <p:spPr>
          <a:xfrm>
            <a:off x="4048200" y="926280"/>
            <a:ext cx="3477960" cy="2295720"/>
          </a:xfrm>
          <a:prstGeom prst="rect">
            <a:avLst/>
          </a:prstGeom>
        </p:spPr>
        <p:txBody>
          <a:bodyPr lIns="0" rIns="0" tIns="0" bIns="0">
            <a:normAutofit/>
          </a:bodyPr>
          <a:p>
            <a:endParaRPr b="0" lang="en-IN" sz="3200" spc="-1" strike="noStrike">
              <a:latin typeface="Arial"/>
            </a:endParaRPr>
          </a:p>
        </p:txBody>
      </p:sp>
      <p:sp>
        <p:nvSpPr>
          <p:cNvPr id="29" name="PlaceHolder 4"/>
          <p:cNvSpPr>
            <a:spLocks noGrp="1"/>
          </p:cNvSpPr>
          <p:nvPr>
            <p:ph type="body"/>
          </p:nvPr>
        </p:nvSpPr>
        <p:spPr>
          <a:xfrm>
            <a:off x="3960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31" name="PlaceHolder 2"/>
          <p:cNvSpPr>
            <a:spLocks noGrp="1"/>
          </p:cNvSpPr>
          <p:nvPr>
            <p:ph type="body"/>
          </p:nvPr>
        </p:nvSpPr>
        <p:spPr>
          <a:xfrm>
            <a:off x="396000" y="926280"/>
            <a:ext cx="3477960" cy="2295720"/>
          </a:xfrm>
          <a:prstGeom prst="rect">
            <a:avLst/>
          </a:prstGeom>
        </p:spPr>
        <p:txBody>
          <a:bodyPr lIns="0" rIns="0" tIns="0" bIns="0">
            <a:normAutofit/>
          </a:bodyPr>
          <a:p>
            <a:endParaRPr b="0" lang="en-IN" sz="3200" spc="-1" strike="noStrike">
              <a:latin typeface="Arial"/>
            </a:endParaRPr>
          </a:p>
        </p:txBody>
      </p:sp>
      <p:sp>
        <p:nvSpPr>
          <p:cNvPr id="32"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33" name="PlaceHolder 4"/>
          <p:cNvSpPr>
            <a:spLocks noGrp="1"/>
          </p:cNvSpPr>
          <p:nvPr>
            <p:ph type="body"/>
          </p:nvPr>
        </p:nvSpPr>
        <p:spPr>
          <a:xfrm>
            <a:off x="4048200" y="2125440"/>
            <a:ext cx="3477960" cy="1094760"/>
          </a:xfrm>
          <a:prstGeom prst="rect">
            <a:avLst/>
          </a:prstGeom>
        </p:spPr>
        <p:txBody>
          <a:bodyPr lIns="0" rIns="0" tIns="0" bIns="0">
            <a:normAutofit/>
          </a:bodyPr>
          <a:p>
            <a:endParaRPr b="0" lang="en-IN"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396000" y="157680"/>
            <a:ext cx="7127640" cy="660600"/>
          </a:xfrm>
          <a:prstGeom prst="rect">
            <a:avLst/>
          </a:prstGeom>
        </p:spPr>
        <p:txBody>
          <a:bodyPr lIns="0" rIns="0" tIns="0" bIns="0" anchor="ctr"/>
          <a:p>
            <a:pPr algn="ctr"/>
            <a:endParaRPr b="0" lang="en-IN" sz="4400" spc="-1" strike="noStrike">
              <a:latin typeface="Arial"/>
            </a:endParaRPr>
          </a:p>
        </p:txBody>
      </p:sp>
      <p:sp>
        <p:nvSpPr>
          <p:cNvPr id="35" name="PlaceHolder 2"/>
          <p:cNvSpPr>
            <a:spLocks noGrp="1"/>
          </p:cNvSpPr>
          <p:nvPr>
            <p:ph type="body"/>
          </p:nvPr>
        </p:nvSpPr>
        <p:spPr>
          <a:xfrm>
            <a:off x="396000" y="926280"/>
            <a:ext cx="3477960" cy="1094760"/>
          </a:xfrm>
          <a:prstGeom prst="rect">
            <a:avLst/>
          </a:prstGeom>
        </p:spPr>
        <p:txBody>
          <a:bodyPr lIns="0" rIns="0" tIns="0" bIns="0">
            <a:normAutofit/>
          </a:bodyPr>
          <a:p>
            <a:endParaRPr b="0" lang="en-IN" sz="3200" spc="-1" strike="noStrike">
              <a:latin typeface="Arial"/>
            </a:endParaRPr>
          </a:p>
        </p:txBody>
      </p:sp>
      <p:sp>
        <p:nvSpPr>
          <p:cNvPr id="36" name="PlaceHolder 3"/>
          <p:cNvSpPr>
            <a:spLocks noGrp="1"/>
          </p:cNvSpPr>
          <p:nvPr>
            <p:ph type="body"/>
          </p:nvPr>
        </p:nvSpPr>
        <p:spPr>
          <a:xfrm>
            <a:off x="4048200" y="926280"/>
            <a:ext cx="3477960" cy="1094760"/>
          </a:xfrm>
          <a:prstGeom prst="rect">
            <a:avLst/>
          </a:prstGeom>
        </p:spPr>
        <p:txBody>
          <a:bodyPr lIns="0" rIns="0" tIns="0" bIns="0">
            <a:normAutofit/>
          </a:bodyPr>
          <a:p>
            <a:endParaRPr b="0" lang="en-IN" sz="3200" spc="-1" strike="noStrike">
              <a:latin typeface="Arial"/>
            </a:endParaRPr>
          </a:p>
        </p:txBody>
      </p:sp>
      <p:sp>
        <p:nvSpPr>
          <p:cNvPr id="37" name="PlaceHolder 4"/>
          <p:cNvSpPr>
            <a:spLocks noGrp="1"/>
          </p:cNvSpPr>
          <p:nvPr>
            <p:ph type="body"/>
          </p:nvPr>
        </p:nvSpPr>
        <p:spPr>
          <a:xfrm>
            <a:off x="396000" y="2125440"/>
            <a:ext cx="7127640" cy="1094760"/>
          </a:xfrm>
          <a:prstGeom prst="rect">
            <a:avLst/>
          </a:prstGeom>
        </p:spPr>
        <p:txBody>
          <a:bodyPr lIns="0" rIns="0" tIns="0" bIns="0">
            <a:normAutofit/>
          </a:bodyPr>
          <a:p>
            <a:endParaRPr b="0" lang="en-IN"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4.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5.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0" name="Group 1"/>
          <p:cNvGrpSpPr/>
          <p:nvPr/>
        </p:nvGrpSpPr>
        <p:grpSpPr>
          <a:xfrm>
            <a:off x="0" y="360"/>
            <a:ext cx="7919640" cy="3959280"/>
            <a:chOff x="0" y="360"/>
            <a:chExt cx="7919640" cy="3959280"/>
          </a:xfrm>
        </p:grpSpPr>
        <p:sp>
          <p:nvSpPr>
            <p:cNvPr id="1" name="CustomShape 2"/>
            <p:cNvSpPr/>
            <p:nvPr/>
          </p:nvSpPr>
          <p:spPr>
            <a:xfrm>
              <a:off x="0" y="360"/>
              <a:ext cx="7919640" cy="3959280"/>
            </a:xfrm>
            <a:prstGeom prst="rect">
              <a:avLst/>
            </a:prstGeom>
            <a:blipFill rotWithShape="0">
              <a:blip r:embed="rId2"/>
              <a:stretch>
                <a:fillRect/>
              </a:stretch>
            </a:blipFill>
            <a:ln w="19080">
              <a:noFill/>
            </a:ln>
          </p:spPr>
          <p:style>
            <a:lnRef idx="0"/>
            <a:fillRef idx="0"/>
            <a:effectRef idx="0"/>
            <a:fontRef idx="minor"/>
          </p:style>
        </p:sp>
        <p:sp>
          <p:nvSpPr>
            <p:cNvPr id="2" name="CustomShape 3"/>
            <p:cNvSpPr/>
            <p:nvPr/>
          </p:nvSpPr>
          <p:spPr>
            <a:xfrm>
              <a:off x="0" y="1540080"/>
              <a:ext cx="2721960" cy="241956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3" name="CustomShape 4"/>
            <p:cNvSpPr/>
            <p:nvPr/>
          </p:nvSpPr>
          <p:spPr>
            <a:xfrm>
              <a:off x="0" y="1672200"/>
              <a:ext cx="1533960" cy="136332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4" name="CustomShape 5"/>
            <p:cNvSpPr/>
            <p:nvPr/>
          </p:nvSpPr>
          <p:spPr>
            <a:xfrm>
              <a:off x="5592600" y="3387960"/>
              <a:ext cx="642960" cy="57168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5" name="CustomShape 6"/>
            <p:cNvSpPr/>
            <p:nvPr/>
          </p:nvSpPr>
          <p:spPr>
            <a:xfrm>
              <a:off x="5592600" y="968400"/>
              <a:ext cx="1830960" cy="162720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6" name="CustomShape 7"/>
            <p:cNvSpPr/>
            <p:nvPr/>
          </p:nvSpPr>
          <p:spPr>
            <a:xfrm>
              <a:off x="5196600" y="5040"/>
              <a:ext cx="1038960" cy="92376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7" name="CustomShape 8"/>
            <p:cNvSpPr/>
            <p:nvPr/>
          </p:nvSpPr>
          <p:spPr>
            <a:xfrm rot="21010200">
              <a:off x="5513760" y="1038600"/>
              <a:ext cx="2135880" cy="254520"/>
            </a:xfrm>
            <a:custGeom>
              <a:avLst/>
              <a:gd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fillRef idx="0"/>
            <a:effectRef idx="0"/>
            <a:fontRef idx="minor"/>
          </p:style>
        </p:sp>
        <p:sp>
          <p:nvSpPr>
            <p:cNvPr id="8" name="CustomShape 9"/>
            <p:cNvSpPr/>
            <p:nvPr/>
          </p:nvSpPr>
          <p:spPr>
            <a:xfrm>
              <a:off x="298440" y="1077840"/>
              <a:ext cx="7325640" cy="2617560"/>
            </a:xfrm>
            <a:custGeom>
              <a:avLst/>
              <a:gdLst/>
              <a:ah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fillRef idx="0"/>
            <a:effectRef idx="0"/>
            <a:fontRef idx="minor"/>
          </p:style>
        </p:sp>
        <p:sp>
          <p:nvSpPr>
            <p:cNvPr id="9" name="CustomShape 10"/>
            <p:cNvSpPr/>
            <p:nvPr/>
          </p:nvSpPr>
          <p:spPr>
            <a:xfrm>
              <a:off x="0" y="1080"/>
              <a:ext cx="7919640" cy="3958560"/>
            </a:xfrm>
            <a:custGeom>
              <a:avLst/>
              <a:gdLst/>
              <a:ah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fillRef idx="0"/>
            <a:effectRef idx="0"/>
            <a:fontRef idx="minor"/>
          </p:style>
        </p:sp>
      </p:grpSp>
      <p:sp>
        <p:nvSpPr>
          <p:cNvPr id="10" name="CustomShape 11" hidden="1"/>
          <p:cNvSpPr/>
          <p:nvPr/>
        </p:nvSpPr>
        <p:spPr>
          <a:xfrm>
            <a:off x="6780240" y="0"/>
            <a:ext cx="444960" cy="659520"/>
          </a:xfrm>
          <a:prstGeom prst="rect">
            <a:avLst/>
          </a:prstGeom>
          <a:solidFill>
            <a:srgbClr val="b31166"/>
          </a:solidFill>
          <a:ln w="9360">
            <a:noFill/>
          </a:ln>
          <a:effectLst>
            <a:outerShdw dir="5400000" dist="25560">
              <a:srgbClr val="000000">
                <a:alpha val="45000"/>
              </a:srgbClr>
            </a:outerShdw>
          </a:effectLst>
        </p:spPr>
        <p:style>
          <a:lnRef idx="0"/>
          <a:fillRef idx="0"/>
          <a:effectRef idx="0"/>
          <a:fontRef idx="minor"/>
        </p:style>
      </p:sp>
      <p:grpSp>
        <p:nvGrpSpPr>
          <p:cNvPr id="11" name="Group 12"/>
          <p:cNvGrpSpPr/>
          <p:nvPr/>
        </p:nvGrpSpPr>
        <p:grpSpPr>
          <a:xfrm>
            <a:off x="0" y="360"/>
            <a:ext cx="7919280" cy="3959280"/>
            <a:chOff x="0" y="360"/>
            <a:chExt cx="7919280" cy="3959280"/>
          </a:xfrm>
        </p:grpSpPr>
        <p:sp>
          <p:nvSpPr>
            <p:cNvPr id="12" name="CustomShape 13"/>
            <p:cNvSpPr/>
            <p:nvPr/>
          </p:nvSpPr>
          <p:spPr>
            <a:xfrm>
              <a:off x="0" y="360"/>
              <a:ext cx="7919280" cy="3959280"/>
            </a:xfrm>
            <a:prstGeom prst="rect">
              <a:avLst/>
            </a:prstGeom>
            <a:blipFill rotWithShape="0">
              <a:blip r:embed="rId3"/>
              <a:stretch>
                <a:fillRect/>
              </a:stretch>
            </a:blipFill>
            <a:ln w="19080">
              <a:noFill/>
            </a:ln>
          </p:spPr>
          <p:style>
            <a:lnRef idx="0"/>
            <a:fillRef idx="0"/>
            <a:effectRef idx="0"/>
            <a:fontRef idx="minor"/>
          </p:style>
        </p:sp>
        <p:sp>
          <p:nvSpPr>
            <p:cNvPr id="13" name="CustomShape 14"/>
            <p:cNvSpPr/>
            <p:nvPr/>
          </p:nvSpPr>
          <p:spPr>
            <a:xfrm>
              <a:off x="0" y="1080"/>
              <a:ext cx="7919280" cy="3958560"/>
            </a:xfrm>
            <a:custGeom>
              <a:avLst/>
              <a:gdLst/>
              <a:ah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fillRef idx="0"/>
            <a:effectRef idx="0"/>
            <a:fontRef idx="minor"/>
          </p:style>
        </p:sp>
      </p:grpSp>
      <p:sp>
        <p:nvSpPr>
          <p:cNvPr id="14" name="CustomShape 15"/>
          <p:cNvSpPr/>
          <p:nvPr/>
        </p:nvSpPr>
        <p:spPr>
          <a:xfrm>
            <a:off x="6780240" y="0"/>
            <a:ext cx="444960" cy="659520"/>
          </a:xfrm>
          <a:prstGeom prst="rect">
            <a:avLst/>
          </a:prstGeom>
          <a:solidFill>
            <a:srgbClr val="b31166"/>
          </a:solidFill>
          <a:ln w="9360">
            <a:noFill/>
          </a:ln>
          <a:effectLst>
            <a:outerShdw dir="5400000" dist="25560">
              <a:srgbClr val="000000">
                <a:alpha val="45000"/>
              </a:srgbClr>
            </a:outerShdw>
          </a:effectLst>
        </p:spPr>
        <p:style>
          <a:lnRef idx="0"/>
          <a:fillRef idx="0"/>
          <a:effectRef idx="0"/>
          <a:fontRef idx="minor"/>
        </p:style>
      </p:sp>
      <p:sp>
        <p:nvSpPr>
          <p:cNvPr id="15" name="PlaceHolder 16"/>
          <p:cNvSpPr>
            <a:spLocks noGrp="1"/>
          </p:cNvSpPr>
          <p:nvPr>
            <p:ph type="title"/>
          </p:nvPr>
        </p:nvSpPr>
        <p:spPr>
          <a:xfrm>
            <a:off x="749880" y="561960"/>
            <a:ext cx="5690880" cy="407520"/>
          </a:xfrm>
          <a:prstGeom prst="rect">
            <a:avLst/>
          </a:prstGeom>
        </p:spPr>
        <p:txBody>
          <a:bodyPr lIns="0" rIns="0" tIns="0" bIns="0" anchor="ctr"/>
          <a:p>
            <a:r>
              <a:rPr b="0" lang="en-IN" sz="1800" spc="-1" strike="noStrike">
                <a:latin typeface="Arial"/>
              </a:rPr>
              <a:t>Click to edit the title text format</a:t>
            </a:r>
            <a:endParaRPr b="0" lang="en-IN" sz="1800" spc="-1" strike="noStrike">
              <a:latin typeface="Arial"/>
            </a:endParaRPr>
          </a:p>
        </p:txBody>
      </p:sp>
      <p:sp>
        <p:nvSpPr>
          <p:cNvPr id="16" name="PlaceHolder 17"/>
          <p:cNvSpPr>
            <a:spLocks noGrp="1"/>
          </p:cNvSpPr>
          <p:nvPr>
            <p:ph type="body"/>
          </p:nvPr>
        </p:nvSpPr>
        <p:spPr>
          <a:xfrm>
            <a:off x="396000" y="926280"/>
            <a:ext cx="7127640" cy="2295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3" name="Group 1"/>
          <p:cNvGrpSpPr/>
          <p:nvPr/>
        </p:nvGrpSpPr>
        <p:grpSpPr>
          <a:xfrm>
            <a:off x="0" y="360"/>
            <a:ext cx="7919640" cy="3959280"/>
            <a:chOff x="0" y="360"/>
            <a:chExt cx="7919640" cy="3959280"/>
          </a:xfrm>
        </p:grpSpPr>
        <p:sp>
          <p:nvSpPr>
            <p:cNvPr id="54" name="CustomShape 2"/>
            <p:cNvSpPr/>
            <p:nvPr/>
          </p:nvSpPr>
          <p:spPr>
            <a:xfrm>
              <a:off x="0" y="360"/>
              <a:ext cx="7919640" cy="3959280"/>
            </a:xfrm>
            <a:prstGeom prst="rect">
              <a:avLst/>
            </a:prstGeom>
            <a:blipFill rotWithShape="0">
              <a:blip r:embed="rId2"/>
              <a:stretch>
                <a:fillRect/>
              </a:stretch>
            </a:blipFill>
            <a:ln w="19080">
              <a:noFill/>
            </a:ln>
          </p:spPr>
          <p:style>
            <a:lnRef idx="0"/>
            <a:fillRef idx="0"/>
            <a:effectRef idx="0"/>
            <a:fontRef idx="minor"/>
          </p:style>
        </p:sp>
        <p:sp>
          <p:nvSpPr>
            <p:cNvPr id="55" name="CustomShape 3"/>
            <p:cNvSpPr/>
            <p:nvPr/>
          </p:nvSpPr>
          <p:spPr>
            <a:xfrm>
              <a:off x="0" y="1540080"/>
              <a:ext cx="2721960" cy="241956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56" name="CustomShape 4"/>
            <p:cNvSpPr/>
            <p:nvPr/>
          </p:nvSpPr>
          <p:spPr>
            <a:xfrm>
              <a:off x="0" y="1672200"/>
              <a:ext cx="1533960" cy="136332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57" name="CustomShape 5"/>
            <p:cNvSpPr/>
            <p:nvPr/>
          </p:nvSpPr>
          <p:spPr>
            <a:xfrm>
              <a:off x="5592600" y="3387960"/>
              <a:ext cx="642960" cy="57168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58" name="CustomShape 6"/>
            <p:cNvSpPr/>
            <p:nvPr/>
          </p:nvSpPr>
          <p:spPr>
            <a:xfrm>
              <a:off x="5592600" y="968400"/>
              <a:ext cx="1830960" cy="162720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59" name="CustomShape 7"/>
            <p:cNvSpPr/>
            <p:nvPr/>
          </p:nvSpPr>
          <p:spPr>
            <a:xfrm>
              <a:off x="5196600" y="5040"/>
              <a:ext cx="1038960" cy="92376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60" name="CustomShape 8"/>
            <p:cNvSpPr/>
            <p:nvPr/>
          </p:nvSpPr>
          <p:spPr>
            <a:xfrm rot="21010200">
              <a:off x="5513760" y="1038600"/>
              <a:ext cx="2135880" cy="254520"/>
            </a:xfrm>
            <a:custGeom>
              <a:avLst/>
              <a:gd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fillRef idx="0"/>
            <a:effectRef idx="0"/>
            <a:fontRef idx="minor"/>
          </p:style>
        </p:sp>
        <p:sp>
          <p:nvSpPr>
            <p:cNvPr id="61" name="CustomShape 9"/>
            <p:cNvSpPr/>
            <p:nvPr/>
          </p:nvSpPr>
          <p:spPr>
            <a:xfrm>
              <a:off x="298440" y="1077840"/>
              <a:ext cx="7325640" cy="2617560"/>
            </a:xfrm>
            <a:custGeom>
              <a:avLst/>
              <a:gdLst/>
              <a:ah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fillRef idx="0"/>
            <a:effectRef idx="0"/>
            <a:fontRef idx="minor"/>
          </p:style>
        </p:sp>
        <p:sp>
          <p:nvSpPr>
            <p:cNvPr id="62" name="CustomShape 10"/>
            <p:cNvSpPr/>
            <p:nvPr/>
          </p:nvSpPr>
          <p:spPr>
            <a:xfrm>
              <a:off x="0" y="1080"/>
              <a:ext cx="7919640" cy="3958560"/>
            </a:xfrm>
            <a:custGeom>
              <a:avLst/>
              <a:gdLst/>
              <a:ah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fillRef idx="0"/>
            <a:effectRef idx="0"/>
            <a:fontRef idx="minor"/>
          </p:style>
        </p:sp>
      </p:grpSp>
      <p:sp>
        <p:nvSpPr>
          <p:cNvPr id="63" name="CustomShape 11"/>
          <p:cNvSpPr/>
          <p:nvPr/>
        </p:nvSpPr>
        <p:spPr>
          <a:xfrm>
            <a:off x="6780240" y="0"/>
            <a:ext cx="444960" cy="659520"/>
          </a:xfrm>
          <a:prstGeom prst="rect">
            <a:avLst/>
          </a:prstGeom>
          <a:solidFill>
            <a:srgbClr val="b31166"/>
          </a:solidFill>
          <a:ln w="9360">
            <a:noFill/>
          </a:ln>
          <a:effectLst>
            <a:outerShdw dir="5400000" dist="25560">
              <a:srgbClr val="000000">
                <a:alpha val="45000"/>
              </a:srgbClr>
            </a:outerShdw>
          </a:effectLst>
        </p:spPr>
        <p:style>
          <a:lnRef idx="0"/>
          <a:fillRef idx="0"/>
          <a:effectRef idx="0"/>
          <a:fontRef idx="minor"/>
        </p:style>
      </p:sp>
      <p:sp>
        <p:nvSpPr>
          <p:cNvPr id="64" name="PlaceHolder 12"/>
          <p:cNvSpPr>
            <a:spLocks noGrp="1"/>
          </p:cNvSpPr>
          <p:nvPr>
            <p:ph type="title"/>
          </p:nvPr>
        </p:nvSpPr>
        <p:spPr>
          <a:xfrm>
            <a:off x="749880" y="561960"/>
            <a:ext cx="5690880" cy="407520"/>
          </a:xfrm>
          <a:prstGeom prst="rect">
            <a:avLst/>
          </a:prstGeom>
        </p:spPr>
        <p:txBody>
          <a:bodyPr lIns="0" rIns="0" tIns="0" bIns="0" anchor="ctr"/>
          <a:p>
            <a:r>
              <a:rPr b="0" lang="en-IN" sz="1800" spc="-1" strike="noStrike">
                <a:latin typeface="Arial"/>
              </a:rPr>
              <a:t>Click to edit the title text format</a:t>
            </a:r>
            <a:endParaRPr b="0" lang="en-IN" sz="1800" spc="-1" strike="noStrike">
              <a:latin typeface="Arial"/>
            </a:endParaRPr>
          </a:p>
        </p:txBody>
      </p:sp>
      <p:sp>
        <p:nvSpPr>
          <p:cNvPr id="65" name="PlaceHolder 13"/>
          <p:cNvSpPr>
            <a:spLocks noGrp="1"/>
          </p:cNvSpPr>
          <p:nvPr>
            <p:ph type="body"/>
          </p:nvPr>
        </p:nvSpPr>
        <p:spPr>
          <a:xfrm>
            <a:off x="396000" y="926280"/>
            <a:ext cx="7127640" cy="2295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02" name="Group 1"/>
          <p:cNvGrpSpPr/>
          <p:nvPr/>
        </p:nvGrpSpPr>
        <p:grpSpPr>
          <a:xfrm>
            <a:off x="0" y="360"/>
            <a:ext cx="7919640" cy="3959280"/>
            <a:chOff x="0" y="360"/>
            <a:chExt cx="7919640" cy="3959280"/>
          </a:xfrm>
        </p:grpSpPr>
        <p:sp>
          <p:nvSpPr>
            <p:cNvPr id="103" name="CustomShape 2"/>
            <p:cNvSpPr/>
            <p:nvPr/>
          </p:nvSpPr>
          <p:spPr>
            <a:xfrm>
              <a:off x="0" y="360"/>
              <a:ext cx="7919640" cy="3959280"/>
            </a:xfrm>
            <a:prstGeom prst="rect">
              <a:avLst/>
            </a:prstGeom>
            <a:blipFill rotWithShape="0">
              <a:blip r:embed="rId2"/>
              <a:stretch>
                <a:fillRect/>
              </a:stretch>
            </a:blipFill>
            <a:ln w="19080">
              <a:noFill/>
            </a:ln>
          </p:spPr>
          <p:style>
            <a:lnRef idx="0"/>
            <a:fillRef idx="0"/>
            <a:effectRef idx="0"/>
            <a:fontRef idx="minor"/>
          </p:style>
        </p:sp>
        <p:sp>
          <p:nvSpPr>
            <p:cNvPr id="104" name="CustomShape 3"/>
            <p:cNvSpPr/>
            <p:nvPr/>
          </p:nvSpPr>
          <p:spPr>
            <a:xfrm>
              <a:off x="0" y="1540080"/>
              <a:ext cx="2721960" cy="241956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05" name="CustomShape 4"/>
            <p:cNvSpPr/>
            <p:nvPr/>
          </p:nvSpPr>
          <p:spPr>
            <a:xfrm>
              <a:off x="0" y="1672200"/>
              <a:ext cx="1533960" cy="136332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06" name="CustomShape 5"/>
            <p:cNvSpPr/>
            <p:nvPr/>
          </p:nvSpPr>
          <p:spPr>
            <a:xfrm>
              <a:off x="5592600" y="3387960"/>
              <a:ext cx="642960" cy="57168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07" name="CustomShape 6"/>
            <p:cNvSpPr/>
            <p:nvPr/>
          </p:nvSpPr>
          <p:spPr>
            <a:xfrm>
              <a:off x="5592600" y="968400"/>
              <a:ext cx="1830960" cy="162720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08" name="CustomShape 7"/>
            <p:cNvSpPr/>
            <p:nvPr/>
          </p:nvSpPr>
          <p:spPr>
            <a:xfrm>
              <a:off x="5196600" y="5040"/>
              <a:ext cx="1038960" cy="92376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09" name="CustomShape 8"/>
            <p:cNvSpPr/>
            <p:nvPr/>
          </p:nvSpPr>
          <p:spPr>
            <a:xfrm rot="21010200">
              <a:off x="5513760" y="1038600"/>
              <a:ext cx="2135880" cy="254520"/>
            </a:xfrm>
            <a:custGeom>
              <a:avLst/>
              <a:gd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fillRef idx="0"/>
            <a:effectRef idx="0"/>
            <a:fontRef idx="minor"/>
          </p:style>
        </p:sp>
        <p:sp>
          <p:nvSpPr>
            <p:cNvPr id="110" name="CustomShape 9"/>
            <p:cNvSpPr/>
            <p:nvPr/>
          </p:nvSpPr>
          <p:spPr>
            <a:xfrm>
              <a:off x="298440" y="1077840"/>
              <a:ext cx="7325640" cy="2617560"/>
            </a:xfrm>
            <a:custGeom>
              <a:avLst/>
              <a:gdLst/>
              <a:ah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fillRef idx="0"/>
            <a:effectRef idx="0"/>
            <a:fontRef idx="minor"/>
          </p:style>
        </p:sp>
        <p:sp>
          <p:nvSpPr>
            <p:cNvPr id="111" name="CustomShape 10"/>
            <p:cNvSpPr/>
            <p:nvPr/>
          </p:nvSpPr>
          <p:spPr>
            <a:xfrm>
              <a:off x="0" y="1080"/>
              <a:ext cx="7919640" cy="3958560"/>
            </a:xfrm>
            <a:custGeom>
              <a:avLst/>
              <a:gdLst/>
              <a:ah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fillRef idx="0"/>
            <a:effectRef idx="0"/>
            <a:fontRef idx="minor"/>
          </p:style>
        </p:sp>
      </p:grpSp>
      <p:sp>
        <p:nvSpPr>
          <p:cNvPr id="112" name="CustomShape 11"/>
          <p:cNvSpPr/>
          <p:nvPr/>
        </p:nvSpPr>
        <p:spPr>
          <a:xfrm>
            <a:off x="6780240" y="0"/>
            <a:ext cx="444960" cy="659520"/>
          </a:xfrm>
          <a:prstGeom prst="rect">
            <a:avLst/>
          </a:prstGeom>
          <a:solidFill>
            <a:srgbClr val="b31166"/>
          </a:solidFill>
          <a:ln w="9360">
            <a:noFill/>
          </a:ln>
          <a:effectLst>
            <a:outerShdw dir="5400000" dist="25560">
              <a:srgbClr val="000000">
                <a:alpha val="45000"/>
              </a:srgbClr>
            </a:outerShdw>
          </a:effectLst>
        </p:spPr>
        <p:style>
          <a:lnRef idx="0"/>
          <a:fillRef idx="0"/>
          <a:effectRef idx="0"/>
          <a:fontRef idx="minor"/>
        </p:style>
      </p:sp>
      <p:sp>
        <p:nvSpPr>
          <p:cNvPr id="113" name="PlaceHolder 12"/>
          <p:cNvSpPr>
            <a:spLocks noGrp="1"/>
          </p:cNvSpPr>
          <p:nvPr>
            <p:ph type="title"/>
          </p:nvPr>
        </p:nvSpPr>
        <p:spPr>
          <a:xfrm>
            <a:off x="396000" y="157680"/>
            <a:ext cx="7127640" cy="660600"/>
          </a:xfrm>
          <a:prstGeom prst="rect">
            <a:avLst/>
          </a:prstGeom>
        </p:spPr>
        <p:txBody>
          <a:bodyPr lIns="0" rIns="0" tIns="0" bIns="0" anchor="ctr"/>
          <a:p>
            <a:pPr algn="ctr"/>
            <a:r>
              <a:rPr b="0" lang="en-IN" sz="4400" spc="-1" strike="noStrike">
                <a:latin typeface="Arial"/>
              </a:rPr>
              <a:t>Click to </a:t>
            </a:r>
            <a:r>
              <a:rPr b="0" lang="en-IN" sz="4400" spc="-1" strike="noStrike">
                <a:latin typeface="Arial"/>
              </a:rPr>
              <a:t>edit the </a:t>
            </a:r>
            <a:r>
              <a:rPr b="0" lang="en-IN" sz="4400" spc="-1" strike="noStrike">
                <a:latin typeface="Arial"/>
              </a:rPr>
              <a:t>title </a:t>
            </a:r>
            <a:r>
              <a:rPr b="0" lang="en-IN" sz="4400" spc="-1" strike="noStrike">
                <a:latin typeface="Arial"/>
              </a:rPr>
              <a:t>text </a:t>
            </a:r>
            <a:r>
              <a:rPr b="0" lang="en-IN" sz="4400" spc="-1" strike="noStrike">
                <a:latin typeface="Arial"/>
              </a:rPr>
              <a:t>format</a:t>
            </a:r>
            <a:endParaRPr b="0" lang="en-IN" sz="4400" spc="-1" strike="noStrike">
              <a:latin typeface="Arial"/>
            </a:endParaRPr>
          </a:p>
        </p:txBody>
      </p:sp>
      <p:sp>
        <p:nvSpPr>
          <p:cNvPr id="114" name="PlaceHolder 13"/>
          <p:cNvSpPr>
            <a:spLocks noGrp="1"/>
          </p:cNvSpPr>
          <p:nvPr>
            <p:ph type="body"/>
          </p:nvPr>
        </p:nvSpPr>
        <p:spPr>
          <a:xfrm>
            <a:off x="396000" y="926280"/>
            <a:ext cx="7127640" cy="2295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51" name="Group 1"/>
          <p:cNvGrpSpPr/>
          <p:nvPr/>
        </p:nvGrpSpPr>
        <p:grpSpPr>
          <a:xfrm>
            <a:off x="0" y="360"/>
            <a:ext cx="7919640" cy="3959280"/>
            <a:chOff x="0" y="360"/>
            <a:chExt cx="7919640" cy="3959280"/>
          </a:xfrm>
        </p:grpSpPr>
        <p:sp>
          <p:nvSpPr>
            <p:cNvPr id="152" name="CustomShape 2"/>
            <p:cNvSpPr/>
            <p:nvPr/>
          </p:nvSpPr>
          <p:spPr>
            <a:xfrm>
              <a:off x="0" y="360"/>
              <a:ext cx="7919640" cy="3959280"/>
            </a:xfrm>
            <a:prstGeom prst="rect">
              <a:avLst/>
            </a:prstGeom>
            <a:blipFill rotWithShape="0">
              <a:blip r:embed="rId2"/>
              <a:stretch>
                <a:fillRect/>
              </a:stretch>
            </a:blipFill>
            <a:ln w="19080">
              <a:noFill/>
            </a:ln>
          </p:spPr>
          <p:style>
            <a:lnRef idx="0"/>
            <a:fillRef idx="0"/>
            <a:effectRef idx="0"/>
            <a:fontRef idx="minor"/>
          </p:style>
        </p:sp>
        <p:sp>
          <p:nvSpPr>
            <p:cNvPr id="153" name="CustomShape 3"/>
            <p:cNvSpPr/>
            <p:nvPr/>
          </p:nvSpPr>
          <p:spPr>
            <a:xfrm>
              <a:off x="0" y="1540080"/>
              <a:ext cx="2721960" cy="241956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54" name="CustomShape 4"/>
            <p:cNvSpPr/>
            <p:nvPr/>
          </p:nvSpPr>
          <p:spPr>
            <a:xfrm>
              <a:off x="0" y="1672200"/>
              <a:ext cx="1533960" cy="136332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55" name="CustomShape 5"/>
            <p:cNvSpPr/>
            <p:nvPr/>
          </p:nvSpPr>
          <p:spPr>
            <a:xfrm>
              <a:off x="5592600" y="3387960"/>
              <a:ext cx="642960" cy="57168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56" name="CustomShape 6"/>
            <p:cNvSpPr/>
            <p:nvPr/>
          </p:nvSpPr>
          <p:spPr>
            <a:xfrm>
              <a:off x="5592600" y="968400"/>
              <a:ext cx="1830960" cy="162720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57" name="CustomShape 7"/>
            <p:cNvSpPr/>
            <p:nvPr/>
          </p:nvSpPr>
          <p:spPr>
            <a:xfrm>
              <a:off x="5196600" y="5040"/>
              <a:ext cx="1038960" cy="923760"/>
            </a:xfrm>
            <a:prstGeom prst="ellipse">
              <a:avLst/>
            </a:prstGeom>
            <a:gradFill rotWithShape="0">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58" name="CustomShape 8"/>
            <p:cNvSpPr/>
            <p:nvPr/>
          </p:nvSpPr>
          <p:spPr>
            <a:xfrm rot="21010200">
              <a:off x="5513760" y="1038600"/>
              <a:ext cx="2135880" cy="254520"/>
            </a:xfrm>
            <a:custGeom>
              <a:avLst/>
              <a:gd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fillRef idx="0"/>
            <a:effectRef idx="0"/>
            <a:fontRef idx="minor"/>
          </p:style>
        </p:sp>
        <p:sp>
          <p:nvSpPr>
            <p:cNvPr id="159" name="CustomShape 9"/>
            <p:cNvSpPr/>
            <p:nvPr/>
          </p:nvSpPr>
          <p:spPr>
            <a:xfrm>
              <a:off x="298440" y="1077840"/>
              <a:ext cx="7325640" cy="2617560"/>
            </a:xfrm>
            <a:custGeom>
              <a:avLst/>
              <a:gdLst/>
              <a:ah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fillRef idx="0"/>
            <a:effectRef idx="0"/>
            <a:fontRef idx="minor"/>
          </p:style>
        </p:sp>
        <p:sp>
          <p:nvSpPr>
            <p:cNvPr id="160" name="CustomShape 10"/>
            <p:cNvSpPr/>
            <p:nvPr/>
          </p:nvSpPr>
          <p:spPr>
            <a:xfrm>
              <a:off x="0" y="1080"/>
              <a:ext cx="7919640" cy="3958560"/>
            </a:xfrm>
            <a:custGeom>
              <a:avLst/>
              <a:gdLst/>
              <a:ah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fillRef idx="0"/>
            <a:effectRef idx="0"/>
            <a:fontRef idx="minor"/>
          </p:style>
        </p:sp>
      </p:grpSp>
      <p:sp>
        <p:nvSpPr>
          <p:cNvPr id="161" name="CustomShape 11"/>
          <p:cNvSpPr/>
          <p:nvPr/>
        </p:nvSpPr>
        <p:spPr>
          <a:xfrm>
            <a:off x="6780240" y="0"/>
            <a:ext cx="444960" cy="659520"/>
          </a:xfrm>
          <a:prstGeom prst="rect">
            <a:avLst/>
          </a:prstGeom>
          <a:solidFill>
            <a:srgbClr val="b31166"/>
          </a:solidFill>
          <a:ln w="9360">
            <a:noFill/>
          </a:ln>
          <a:effectLst>
            <a:outerShdw dir="5400000" dist="25560">
              <a:srgbClr val="000000">
                <a:alpha val="45000"/>
              </a:srgbClr>
            </a:outerShdw>
          </a:effectLst>
        </p:spPr>
        <p:style>
          <a:lnRef idx="0"/>
          <a:fillRef idx="0"/>
          <a:effectRef idx="0"/>
          <a:fontRef idx="minor"/>
        </p:style>
      </p:sp>
      <p:sp>
        <p:nvSpPr>
          <p:cNvPr id="162" name="PlaceHolder 12"/>
          <p:cNvSpPr>
            <a:spLocks noGrp="1"/>
          </p:cNvSpPr>
          <p:nvPr>
            <p:ph type="title"/>
          </p:nvPr>
        </p:nvSpPr>
        <p:spPr>
          <a:xfrm>
            <a:off x="749880" y="561960"/>
            <a:ext cx="5690880" cy="407520"/>
          </a:xfrm>
          <a:prstGeom prst="rect">
            <a:avLst/>
          </a:prstGeom>
        </p:spPr>
        <p:txBody>
          <a:bodyPr lIns="0" rIns="0" tIns="0" bIns="0" anchor="ctr"/>
          <a:p>
            <a:r>
              <a:rPr b="0" lang="en-IN" sz="1800" spc="-1" strike="noStrike">
                <a:latin typeface="Arial"/>
              </a:rPr>
              <a:t>Click to edit the title text format</a:t>
            </a:r>
            <a:endParaRPr b="0" lang="en-IN" sz="1800" spc="-1" strike="noStrike">
              <a:latin typeface="Arial"/>
            </a:endParaRPr>
          </a:p>
        </p:txBody>
      </p:sp>
      <p:sp>
        <p:nvSpPr>
          <p:cNvPr id="163" name="PlaceHolder 13"/>
          <p:cNvSpPr>
            <a:spLocks noGrp="1"/>
          </p:cNvSpPr>
          <p:nvPr>
            <p:ph type="body"/>
          </p:nvPr>
        </p:nvSpPr>
        <p:spPr>
          <a:xfrm>
            <a:off x="749880" y="1503000"/>
            <a:ext cx="5732640" cy="1972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800" spc="-1" strike="noStrike">
                <a:latin typeface="Arial"/>
              </a:rPr>
              <a:t>Click to edit the outline text format</a:t>
            </a:r>
            <a:endParaRPr b="0" lang="en-IN" sz="1800" spc="-1" strike="noStrike">
              <a:latin typeface="Arial"/>
            </a:endParaRPr>
          </a:p>
          <a:p>
            <a:pPr lvl="1" marL="864000" indent="-324000">
              <a:spcBef>
                <a:spcPts val="1134"/>
              </a:spcBef>
              <a:buClr>
                <a:srgbClr val="000000"/>
              </a:buClr>
              <a:buSzPct val="75000"/>
              <a:buFont typeface="Symbol" charset="2"/>
              <a:buChar char=""/>
            </a:pPr>
            <a:r>
              <a:rPr b="0" lang="en-IN" sz="1800" spc="-1" strike="noStrike">
                <a:latin typeface="Arial"/>
              </a:rPr>
              <a:t>Second Outline Level</a:t>
            </a:r>
            <a:endParaRPr b="0" lang="en-IN" sz="1800" spc="-1" strike="noStrike">
              <a:latin typeface="Arial"/>
            </a:endParaRPr>
          </a:p>
          <a:p>
            <a:pPr lvl="2" marL="1296000" indent="-288000">
              <a:spcBef>
                <a:spcPts val="850"/>
              </a:spcBef>
              <a:buClr>
                <a:srgbClr val="000000"/>
              </a:buClr>
              <a:buSzPct val="45000"/>
              <a:buFont typeface="Wingdings" charset="2"/>
              <a:buChar char=""/>
            </a:pPr>
            <a:r>
              <a:rPr b="0" lang="en-IN" sz="1800" spc="-1" strike="noStrike">
                <a:latin typeface="Arial"/>
              </a:rPr>
              <a:t>Third Outline Level</a:t>
            </a:r>
            <a:endParaRPr b="0" lang="en-IN" sz="1800" spc="-1" strike="noStrike">
              <a:latin typeface="Arial"/>
            </a:endParaRPr>
          </a:p>
          <a:p>
            <a:pPr lvl="3" marL="1728000" indent="-216000">
              <a:spcBef>
                <a:spcPts val="567"/>
              </a:spcBef>
              <a:buClr>
                <a:srgbClr val="000000"/>
              </a:buClr>
              <a:buSzPct val="75000"/>
              <a:buFont typeface="Symbol" charset="2"/>
              <a:buChar char=""/>
            </a:pPr>
            <a:r>
              <a:rPr b="0" lang="en-IN" sz="1800" spc="-1" strike="noStrike">
                <a:latin typeface="Arial"/>
              </a:rPr>
              <a:t>Fourth Outline Level</a:t>
            </a:r>
            <a:endParaRPr b="0" lang="en-IN" sz="1800" spc="-1" strike="noStrike">
              <a:latin typeface="Arial"/>
            </a:endParaRPr>
          </a:p>
          <a:p>
            <a:pPr lvl="4" marL="2160000" indent="-216000">
              <a:spcBef>
                <a:spcPts val="283"/>
              </a:spcBef>
              <a:buClr>
                <a:srgbClr val="000000"/>
              </a:buClr>
              <a:buSzPct val="45000"/>
              <a:buFont typeface="Wingdings" charset="2"/>
              <a:buChar char=""/>
            </a:pPr>
            <a:r>
              <a:rPr b="0" lang="en-IN" sz="1800" spc="-1" strike="noStrike">
                <a:latin typeface="Arial"/>
              </a:rPr>
              <a:t>Fifth Outline Level</a:t>
            </a:r>
            <a:endParaRPr b="0" lang="en-IN" sz="1800" spc="-1" strike="noStrike">
              <a:latin typeface="Arial"/>
            </a:endParaRPr>
          </a:p>
          <a:p>
            <a:pPr lvl="5" marL="2592000" indent="-216000">
              <a:spcBef>
                <a:spcPts val="283"/>
              </a:spcBef>
              <a:buClr>
                <a:srgbClr val="000000"/>
              </a:buClr>
              <a:buSzPct val="45000"/>
              <a:buFont typeface="Wingdings" charset="2"/>
              <a:buChar char=""/>
            </a:pPr>
            <a:r>
              <a:rPr b="0" lang="en-IN" sz="1800" spc="-1" strike="noStrike">
                <a:latin typeface="Arial"/>
              </a:rPr>
              <a:t>Sixth Outline Level</a:t>
            </a:r>
            <a:endParaRPr b="0" lang="en-IN" sz="1800" spc="-1" strike="noStrike">
              <a:latin typeface="Arial"/>
            </a:endParaRPr>
          </a:p>
          <a:p>
            <a:pPr lvl="6" marL="3024000" indent="-216000">
              <a:spcBef>
                <a:spcPts val="283"/>
              </a:spcBef>
              <a:buClr>
                <a:srgbClr val="000000"/>
              </a:buClr>
              <a:buSzPct val="45000"/>
              <a:buFont typeface="Wingdings" charset="2"/>
              <a:buChar char=""/>
            </a:pPr>
            <a:r>
              <a:rPr b="0" lang="en-IN" sz="1800" spc="-1" strike="noStrike">
                <a:latin typeface="Arial"/>
              </a:rPr>
              <a:t>Seventh Outline Level</a:t>
            </a:r>
            <a:endParaRPr b="0" lang="en-IN"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1.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5.xml"/>
</Relationships>
</file>

<file path=ppt/slides/_rels/slide1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3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701280" y="532440"/>
            <a:ext cx="5732640" cy="1545480"/>
          </a:xfrm>
          <a:prstGeom prst="rect">
            <a:avLst/>
          </a:prstGeom>
          <a:noFill/>
          <a:ln>
            <a:noFill/>
          </a:ln>
        </p:spPr>
        <p:style>
          <a:lnRef idx="0"/>
          <a:fillRef idx="0"/>
          <a:effectRef idx="0"/>
          <a:fontRef idx="minor"/>
        </p:style>
        <p:txBody>
          <a:bodyPr lIns="90000" rIns="90000" tIns="45000" bIns="45000"/>
          <a:p>
            <a:pPr>
              <a:lnSpc>
                <a:spcPct val="100000"/>
              </a:lnSpc>
            </a:pPr>
            <a:r>
              <a:rPr b="1" lang="en-IN" sz="2600" spc="-1" strike="noStrike">
                <a:solidFill>
                  <a:srgbClr val="c47016"/>
                </a:solidFill>
                <a:latin typeface="Century Gothic"/>
              </a:rPr>
              <a:t>An Efficient Multiplication Algorithm using Urdhava Tiryakbhyam  (Vedic Math)</a:t>
            </a:r>
            <a:endParaRPr b="0" lang="en-IN" sz="2600" spc="-1" strike="noStrike">
              <a:latin typeface="Arial"/>
            </a:endParaRPr>
          </a:p>
        </p:txBody>
      </p:sp>
      <p:sp>
        <p:nvSpPr>
          <p:cNvPr id="201" name="CustomShape 2"/>
          <p:cNvSpPr/>
          <p:nvPr/>
        </p:nvSpPr>
        <p:spPr>
          <a:xfrm>
            <a:off x="794880" y="2827080"/>
            <a:ext cx="5732640" cy="49680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1001"/>
              </a:spcBef>
            </a:pPr>
            <a:r>
              <a:rPr b="1" lang="en-IN" sz="2800" spc="-1" strike="noStrike" cap="all">
                <a:solidFill>
                  <a:srgbClr val="00b050"/>
                </a:solidFill>
                <a:latin typeface="Century Gothic"/>
              </a:rPr>
              <a:t>NISHANT BHASKAR</a:t>
            </a:r>
            <a:endParaRPr b="0" lang="en-IN" sz="2800" spc="-1" strike="noStrike">
              <a:latin typeface="Arial"/>
            </a:endParaRPr>
          </a:p>
          <a:p>
            <a:pPr>
              <a:lnSpc>
                <a:spcPct val="100000"/>
              </a:lnSpc>
              <a:spcBef>
                <a:spcPts val="1001"/>
              </a:spcBef>
            </a:pPr>
            <a:r>
              <a:rPr b="1" lang="en-IN" sz="2800" spc="-1" strike="noStrike" cap="all">
                <a:solidFill>
                  <a:srgbClr val="00b050"/>
                </a:solidFill>
                <a:latin typeface="Century Gothic"/>
              </a:rPr>
              <a:t> </a:t>
            </a:r>
            <a:r>
              <a:rPr b="1" lang="en-IN" sz="2800" spc="-1" strike="noStrike" cap="all">
                <a:solidFill>
                  <a:srgbClr val="00b050"/>
                </a:solidFill>
                <a:latin typeface="Century Gothic"/>
              </a:rPr>
              <a:t>ADM. NO 16JE002260   </a:t>
            </a:r>
            <a:endParaRPr b="0" lang="en-IN" sz="2800" spc="-1" strike="noStrike">
              <a:latin typeface="Arial"/>
            </a:endParaRPr>
          </a:p>
        </p:txBody>
      </p:sp>
      <p:sp>
        <p:nvSpPr>
          <p:cNvPr id="202" name="CustomShape 3"/>
          <p:cNvSpPr/>
          <p:nvPr/>
        </p:nvSpPr>
        <p:spPr>
          <a:xfrm rot="5400000">
            <a:off x="6635160" y="1023480"/>
            <a:ext cx="571680" cy="197640"/>
          </a:xfrm>
          <a:prstGeom prst="rect">
            <a:avLst/>
          </a:prstGeom>
          <a:noFill/>
          <a:ln>
            <a:noFill/>
          </a:ln>
        </p:spPr>
        <p:style>
          <a:lnRef idx="0"/>
          <a:fillRef idx="0"/>
          <a:effectRef idx="0"/>
          <a:fontRef idx="minor"/>
        </p:style>
        <p:txBody>
          <a:bodyPr lIns="90000" rIns="90000" tIns="45000" bIns="45000"/>
          <a:p>
            <a:pPr>
              <a:lnSpc>
                <a:spcPct val="100000"/>
              </a:lnSpc>
            </a:pPr>
            <a:fld id="{AE6DA510-42EA-4F68-A971-D201BFBD13B0}" type="datetime1">
              <a:rPr b="0" lang="en-IN" sz="1000" spc="-1" strike="noStrike">
                <a:solidFill>
                  <a:srgbClr val="ffffff"/>
                </a:solidFill>
                <a:latin typeface="Century Gothic"/>
              </a:rPr>
              <a:t>14/11/2019</a:t>
            </a:fld>
            <a:endParaRPr b="0" lang="en-IN" sz="1000" spc="-1" strike="noStrike">
              <a:latin typeface="Arial"/>
            </a:endParaRPr>
          </a:p>
        </p:txBody>
      </p:sp>
      <p:sp>
        <p:nvSpPr>
          <p:cNvPr id="203" name="CustomShape 4"/>
          <p:cNvSpPr/>
          <p:nvPr/>
        </p:nvSpPr>
        <p:spPr>
          <a:xfrm>
            <a:off x="6724800" y="170640"/>
            <a:ext cx="5439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0B5DF293-B612-4C40-83AF-FB74A7F209D7}" type="slidenum">
              <a:rPr b="0" lang="en-IN" sz="2800" spc="-1" strike="noStrike">
                <a:solidFill>
                  <a:srgbClr val="ffffff"/>
                </a:solidFill>
                <a:latin typeface="Century Gothic"/>
              </a:rPr>
              <a:t>&lt;number&gt;</a:t>
            </a:fld>
            <a:endParaRPr b="0" lang="en-IN" sz="2800" spc="-1" strike="noStrike">
              <a:latin typeface="Arial"/>
            </a:endParaRPr>
          </a:p>
        </p:txBody>
      </p:sp>
      <p:sp>
        <p:nvSpPr>
          <p:cNvPr id="204" name="CustomShape 5"/>
          <p:cNvSpPr/>
          <p:nvPr/>
        </p:nvSpPr>
        <p:spPr>
          <a:xfrm>
            <a:off x="3528000" y="1872000"/>
            <a:ext cx="3506040" cy="1430640"/>
          </a:xfrm>
          <a:prstGeom prst="rect">
            <a:avLst/>
          </a:prstGeom>
          <a:noFill/>
          <a:ln>
            <a:noFill/>
          </a:ln>
        </p:spPr>
        <p:style>
          <a:lnRef idx="0"/>
          <a:fillRef idx="0"/>
          <a:effectRef idx="0"/>
          <a:fontRef idx="minor"/>
        </p:style>
        <p:txBody>
          <a:bodyPr lIns="90000" rIns="90000" tIns="45000" bIns="45000"/>
          <a:p>
            <a:pPr algn="ctr">
              <a:lnSpc>
                <a:spcPct val="100000"/>
              </a:lnSpc>
            </a:pPr>
            <a:r>
              <a:rPr b="1" lang="en-IN" sz="3600" spc="-1" strike="noStrike">
                <a:solidFill>
                  <a:srgbClr val="be3c1a"/>
                </a:solidFill>
                <a:latin typeface="Century Gothic"/>
                <a:ea typeface="DejaVu Sans"/>
              </a:rPr>
              <a:t>                    </a:t>
            </a:r>
            <a:r>
              <a:rPr b="1" lang="en-IN" sz="2600" spc="-1" strike="noStrike">
                <a:solidFill>
                  <a:srgbClr val="be3c1a"/>
                </a:solidFill>
                <a:latin typeface="Century Gothic"/>
                <a:ea typeface="DejaVu Sans"/>
              </a:rPr>
              <a:t>MENTOR </a:t>
            </a:r>
            <a:endParaRPr b="0" lang="en-IN" sz="2600" spc="-1" strike="noStrike">
              <a:latin typeface="Arial"/>
            </a:endParaRPr>
          </a:p>
          <a:p>
            <a:pPr>
              <a:lnSpc>
                <a:spcPct val="100000"/>
              </a:lnSpc>
            </a:pPr>
            <a:r>
              <a:rPr b="1" lang="en-IN" sz="2600" spc="-1" strike="noStrike">
                <a:solidFill>
                  <a:srgbClr val="be3c1a"/>
                </a:solidFill>
                <a:latin typeface="Century Gothic"/>
                <a:ea typeface="DejaVu Sans"/>
              </a:rPr>
              <a:t>DR. P.K KEWAT</a:t>
            </a:r>
            <a:endParaRPr b="0" lang="en-IN" sz="26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CustomShape 1"/>
          <p:cNvSpPr/>
          <p:nvPr/>
        </p:nvSpPr>
        <p:spPr>
          <a:xfrm>
            <a:off x="749880" y="291600"/>
            <a:ext cx="5690880" cy="948240"/>
          </a:xfrm>
          <a:prstGeom prst="rect">
            <a:avLst/>
          </a:prstGeom>
          <a:noFill/>
          <a:ln>
            <a:noFill/>
          </a:ln>
        </p:spPr>
        <p:style>
          <a:lnRef idx="0"/>
          <a:fillRef idx="0"/>
          <a:effectRef idx="0"/>
          <a:fontRef idx="minor"/>
        </p:style>
        <p:txBody>
          <a:bodyPr lIns="0" rIns="0" tIns="0" bIns="0" anchor="ctr"/>
          <a:p>
            <a:pPr>
              <a:lnSpc>
                <a:spcPct val="100000"/>
              </a:lnSpc>
            </a:pPr>
            <a:r>
              <a:rPr b="1" lang="en-IN" sz="3200" spc="-1" strike="noStrike">
                <a:solidFill>
                  <a:srgbClr val="72bf44"/>
                </a:solidFill>
                <a:latin typeface="Century Gothic"/>
              </a:rPr>
              <a:t>Implementation of RSA encryption</a:t>
            </a:r>
            <a:endParaRPr b="0" lang="en-IN" sz="3200" spc="-1" strike="noStrike">
              <a:latin typeface="Arial"/>
            </a:endParaRPr>
          </a:p>
        </p:txBody>
      </p:sp>
      <p:sp>
        <p:nvSpPr>
          <p:cNvPr id="238" name="CustomShape 2"/>
          <p:cNvSpPr/>
          <p:nvPr/>
        </p:nvSpPr>
        <p:spPr>
          <a:xfrm>
            <a:off x="749880" y="1503000"/>
            <a:ext cx="5732640" cy="1972080"/>
          </a:xfrm>
          <a:prstGeom prst="rect">
            <a:avLst/>
          </a:prstGeom>
          <a:noFill/>
          <a:ln>
            <a:noFill/>
          </a:ln>
        </p:spPr>
        <p:style>
          <a:lnRef idx="0"/>
          <a:fillRef idx="0"/>
          <a:effectRef idx="0"/>
          <a:fontRef idx="minor"/>
        </p:style>
        <p:txBody>
          <a:bodyPr lIns="0" rIns="0" tIns="0" bIns="0">
            <a:normAutofit/>
          </a:bodyPr>
          <a:p>
            <a:pPr marL="432000" indent="-323640">
              <a:lnSpc>
                <a:spcPct val="100000"/>
              </a:lnSpc>
              <a:buClr>
                <a:srgbClr val="000000"/>
              </a:buClr>
              <a:buSzPct val="45000"/>
              <a:buFont typeface="Wingdings" charset="2"/>
              <a:buChar char=""/>
            </a:pPr>
            <a:r>
              <a:rPr b="1" lang="en-IN" sz="2400" spc="-1" strike="noStrike">
                <a:solidFill>
                  <a:srgbClr val="ce181e"/>
                </a:solidFill>
                <a:latin typeface="Century Gothic"/>
              </a:rPr>
              <a:t>RSA is an algorithm for public-key cryptography for network security. One of the most time consuming processes in RSA algorithm is computing a</a:t>
            </a:r>
            <a:r>
              <a:rPr b="1" lang="en-IN" sz="2400" spc="-1" strike="noStrike" baseline="33000">
                <a:solidFill>
                  <a:srgbClr val="ce181e"/>
                </a:solidFill>
                <a:latin typeface="Century Gothic"/>
              </a:rPr>
              <a:t>b</a:t>
            </a:r>
            <a:r>
              <a:rPr b="1" lang="en-IN" sz="2400" spc="-1" strike="noStrike">
                <a:solidFill>
                  <a:srgbClr val="ce181e"/>
                </a:solidFill>
                <a:latin typeface="Century Gothic"/>
              </a:rPr>
              <a:t> mod n where ‘a’ is the text and (b, n) is the public key. Dhvanjanka sutra is used in RSA encryption and decryption algorithm. RSA implemented using the overlay hierarchical multiplier architecture and division architecture using Dhvajanka sutra of Vedic mathematics reduces computation time and reduces delay greatly as compared to the RSA implemented using traditional multipliers and division algorithms.</a:t>
            </a:r>
            <a:endParaRPr b="0" lang="en-IN" sz="2400" spc="-1" strike="noStrike">
              <a:latin typeface="Arial"/>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CustomShape 1"/>
          <p:cNvSpPr/>
          <p:nvPr/>
        </p:nvSpPr>
        <p:spPr>
          <a:xfrm>
            <a:off x="763200" y="457200"/>
            <a:ext cx="5690880" cy="407520"/>
          </a:xfrm>
          <a:prstGeom prst="rect">
            <a:avLst/>
          </a:prstGeom>
          <a:noFill/>
          <a:ln>
            <a:noFill/>
          </a:ln>
        </p:spPr>
        <p:style>
          <a:lnRef idx="0"/>
          <a:fillRef idx="0"/>
          <a:effectRef idx="0"/>
          <a:fontRef idx="minor"/>
        </p:style>
        <p:txBody>
          <a:bodyPr lIns="90000" rIns="90000" tIns="45000" bIns="45000" anchor="ctr"/>
          <a:p>
            <a:pPr>
              <a:lnSpc>
                <a:spcPct val="100000"/>
              </a:lnSpc>
            </a:pPr>
            <a:r>
              <a:rPr b="1" lang="en-IN" sz="3600" spc="-1" strike="noStrike">
                <a:solidFill>
                  <a:srgbClr val="bd1b4c"/>
                </a:solidFill>
                <a:latin typeface="Century Gothic"/>
              </a:rPr>
              <a:t>       </a:t>
            </a:r>
            <a:r>
              <a:rPr b="1" lang="en-IN" sz="2600" spc="-1" strike="noStrike">
                <a:solidFill>
                  <a:srgbClr val="bd1b4c"/>
                </a:solidFill>
                <a:latin typeface="Century Gothic"/>
              </a:rPr>
              <a:t>OUTPUT(VEDIC MULTI)</a:t>
            </a:r>
            <a:endParaRPr b="0" lang="en-IN" sz="2600" spc="-1" strike="noStrike">
              <a:latin typeface="Arial"/>
            </a:endParaRPr>
          </a:p>
        </p:txBody>
      </p:sp>
      <p:sp>
        <p:nvSpPr>
          <p:cNvPr id="240" name="CustomShape 2"/>
          <p:cNvSpPr/>
          <p:nvPr/>
        </p:nvSpPr>
        <p:spPr>
          <a:xfrm>
            <a:off x="6919920" y="3690720"/>
            <a:ext cx="642960" cy="175680"/>
          </a:xfrm>
          <a:prstGeom prst="rect">
            <a:avLst/>
          </a:prstGeom>
          <a:noFill/>
          <a:ln>
            <a:noFill/>
          </a:ln>
        </p:spPr>
        <p:style>
          <a:lnRef idx="0"/>
          <a:fillRef idx="0"/>
          <a:effectRef idx="0"/>
          <a:fontRef idx="minor"/>
        </p:style>
        <p:txBody>
          <a:bodyPr lIns="90000" rIns="90000" tIns="45000" bIns="45000" anchor="ctr"/>
          <a:p>
            <a:pPr algn="r">
              <a:lnSpc>
                <a:spcPct val="100000"/>
              </a:lnSpc>
            </a:pPr>
            <a:fld id="{5714E2F3-BF0A-4E5E-8C4A-7E5E7CD383C7}" type="datetime1">
              <a:rPr b="1" lang="en-IN" sz="1000" spc="-1" strike="noStrike">
                <a:solidFill>
                  <a:srgbClr val="b31166"/>
                </a:solidFill>
                <a:latin typeface="Century Gothic"/>
              </a:rPr>
              <a:t>14/11/2019</a:t>
            </a:fld>
            <a:endParaRPr b="0" lang="en-IN" sz="1000" spc="-1" strike="noStrike">
              <a:latin typeface="Arial"/>
            </a:endParaRPr>
          </a:p>
        </p:txBody>
      </p:sp>
      <p:sp>
        <p:nvSpPr>
          <p:cNvPr id="241" name="CustomShape 3"/>
          <p:cNvSpPr/>
          <p:nvPr/>
        </p:nvSpPr>
        <p:spPr>
          <a:xfrm>
            <a:off x="6698880" y="170640"/>
            <a:ext cx="6447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9DB3CB89-362C-48B6-8BCD-43DB223381D3}" type="slidenum">
              <a:rPr b="0" lang="en-IN" sz="2800" spc="-1" strike="noStrike">
                <a:solidFill>
                  <a:srgbClr val="ffffff"/>
                </a:solidFill>
                <a:latin typeface="Century Gothic"/>
              </a:rPr>
              <a:t>&lt;number&gt;</a:t>
            </a:fld>
            <a:endParaRPr b="0" lang="en-IN" sz="2800" spc="-1" strike="noStrike">
              <a:latin typeface="Arial"/>
            </a:endParaRPr>
          </a:p>
        </p:txBody>
      </p:sp>
      <p:pic>
        <p:nvPicPr>
          <p:cNvPr id="242" name="" descr=""/>
          <p:cNvPicPr/>
          <p:nvPr/>
        </p:nvPicPr>
        <p:blipFill>
          <a:blip r:embed="rId1"/>
          <a:srcRect l="0" t="37795" r="0" b="0"/>
          <a:stretch/>
        </p:blipFill>
        <p:spPr>
          <a:xfrm>
            <a:off x="551880" y="1039320"/>
            <a:ext cx="6884280" cy="2795400"/>
          </a:xfrm>
          <a:prstGeom prst="rect">
            <a:avLst/>
          </a:prstGeom>
          <a:ln>
            <a:noFill/>
          </a:ln>
        </p:spPr>
      </p:pic>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CustomShape 1"/>
          <p:cNvSpPr/>
          <p:nvPr/>
        </p:nvSpPr>
        <p:spPr>
          <a:xfrm>
            <a:off x="749880" y="561960"/>
            <a:ext cx="5690880" cy="407520"/>
          </a:xfrm>
          <a:prstGeom prst="rect">
            <a:avLst/>
          </a:prstGeom>
          <a:noFill/>
          <a:ln>
            <a:noFill/>
          </a:ln>
        </p:spPr>
        <p:style>
          <a:lnRef idx="0"/>
          <a:fillRef idx="0"/>
          <a:effectRef idx="0"/>
          <a:fontRef idx="minor"/>
        </p:style>
        <p:txBody>
          <a:bodyPr lIns="90000" rIns="90000" tIns="45000" bIns="45000" anchor="ctr"/>
          <a:p>
            <a:pPr>
              <a:lnSpc>
                <a:spcPct val="100000"/>
              </a:lnSpc>
            </a:pPr>
            <a:r>
              <a:rPr b="1" lang="en-IN" sz="3600" spc="-1" strike="noStrike">
                <a:solidFill>
                  <a:srgbClr val="bd1b4c"/>
                </a:solidFill>
                <a:latin typeface="Century Gothic"/>
              </a:rPr>
              <a:t>     </a:t>
            </a:r>
            <a:r>
              <a:rPr b="1" lang="en-IN" sz="2800" spc="-1" strike="noStrike">
                <a:solidFill>
                  <a:srgbClr val="bd1b4c"/>
                </a:solidFill>
                <a:latin typeface="Century Gothic"/>
              </a:rPr>
              <a:t>OUTPUT(ARRAY MULTI)</a:t>
            </a:r>
            <a:r>
              <a:rPr b="0" lang="en-IN" sz="2800" spc="-1" strike="noStrike">
                <a:solidFill>
                  <a:srgbClr val="ebebeb"/>
                </a:solidFill>
                <a:latin typeface="Century Gothic"/>
              </a:rPr>
              <a:t> </a:t>
            </a:r>
            <a:endParaRPr b="0" lang="en-IN" sz="2800" spc="-1" strike="noStrike">
              <a:latin typeface="Arial"/>
            </a:endParaRPr>
          </a:p>
        </p:txBody>
      </p:sp>
      <p:sp>
        <p:nvSpPr>
          <p:cNvPr id="244" name="CustomShape 2"/>
          <p:cNvSpPr/>
          <p:nvPr/>
        </p:nvSpPr>
        <p:spPr>
          <a:xfrm>
            <a:off x="6919920" y="3690720"/>
            <a:ext cx="642960" cy="175680"/>
          </a:xfrm>
          <a:prstGeom prst="rect">
            <a:avLst/>
          </a:prstGeom>
          <a:noFill/>
          <a:ln>
            <a:noFill/>
          </a:ln>
        </p:spPr>
        <p:style>
          <a:lnRef idx="0"/>
          <a:fillRef idx="0"/>
          <a:effectRef idx="0"/>
          <a:fontRef idx="minor"/>
        </p:style>
        <p:txBody>
          <a:bodyPr lIns="90000" rIns="90000" tIns="45000" bIns="45000" anchor="ctr"/>
          <a:p>
            <a:pPr algn="r">
              <a:lnSpc>
                <a:spcPct val="100000"/>
              </a:lnSpc>
            </a:pPr>
            <a:fld id="{81162804-FD1C-4164-BC51-3B7071F446AE}" type="datetime1">
              <a:rPr b="1" lang="en-IN" sz="1000" spc="-1" strike="noStrike">
                <a:solidFill>
                  <a:srgbClr val="b31166"/>
                </a:solidFill>
                <a:latin typeface="Century Gothic"/>
              </a:rPr>
              <a:t>14/11/2019</a:t>
            </a:fld>
            <a:endParaRPr b="0" lang="en-IN" sz="1000" spc="-1" strike="noStrike">
              <a:latin typeface="Arial"/>
            </a:endParaRPr>
          </a:p>
        </p:txBody>
      </p:sp>
      <p:sp>
        <p:nvSpPr>
          <p:cNvPr id="245" name="CustomShape 3"/>
          <p:cNvSpPr/>
          <p:nvPr/>
        </p:nvSpPr>
        <p:spPr>
          <a:xfrm>
            <a:off x="6636600" y="170640"/>
            <a:ext cx="6447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CD1CE0EC-B100-4C3D-9477-373BBFE98311}" type="slidenum">
              <a:rPr b="0" lang="en-IN" sz="2800" spc="-1" strike="noStrike">
                <a:solidFill>
                  <a:srgbClr val="ffffff"/>
                </a:solidFill>
                <a:latin typeface="Century Gothic"/>
              </a:rPr>
              <a:t>&lt;number&gt;</a:t>
            </a:fld>
            <a:endParaRPr b="0" lang="en-IN" sz="2800" spc="-1" strike="noStrike">
              <a:latin typeface="Arial"/>
            </a:endParaRPr>
          </a:p>
        </p:txBody>
      </p:sp>
      <p:pic>
        <p:nvPicPr>
          <p:cNvPr id="246" name="" descr=""/>
          <p:cNvPicPr/>
          <p:nvPr/>
        </p:nvPicPr>
        <p:blipFill>
          <a:blip r:embed="rId1"/>
          <a:srcRect l="0" t="40453" r="0" b="0"/>
          <a:stretch/>
        </p:blipFill>
        <p:spPr>
          <a:xfrm>
            <a:off x="0" y="1311840"/>
            <a:ext cx="7919280" cy="260532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CustomShape 1"/>
          <p:cNvSpPr/>
          <p:nvPr/>
        </p:nvSpPr>
        <p:spPr>
          <a:xfrm>
            <a:off x="749880" y="561960"/>
            <a:ext cx="5690880" cy="407520"/>
          </a:xfrm>
          <a:prstGeom prst="rect">
            <a:avLst/>
          </a:prstGeom>
          <a:noFill/>
          <a:ln>
            <a:noFill/>
          </a:ln>
        </p:spPr>
        <p:style>
          <a:lnRef idx="0"/>
          <a:fillRef idx="0"/>
          <a:effectRef idx="0"/>
          <a:fontRef idx="minor"/>
        </p:style>
        <p:txBody>
          <a:bodyPr lIns="90000" rIns="90000" tIns="45000" bIns="45000" anchor="ctr"/>
          <a:p>
            <a:pPr>
              <a:lnSpc>
                <a:spcPct val="100000"/>
              </a:lnSpc>
            </a:pPr>
            <a:r>
              <a:rPr b="1" lang="en-IN" sz="2800" spc="-1" strike="noStrike">
                <a:solidFill>
                  <a:srgbClr val="ed1c24"/>
                </a:solidFill>
                <a:latin typeface="Century Gothic"/>
              </a:rPr>
              <a:t>RESULTS AND CONCLUSION</a:t>
            </a:r>
            <a:endParaRPr b="0" lang="en-IN" sz="2800" spc="-1" strike="noStrike">
              <a:latin typeface="Arial"/>
            </a:endParaRPr>
          </a:p>
        </p:txBody>
      </p:sp>
      <p:sp>
        <p:nvSpPr>
          <p:cNvPr id="248" name="CustomShape 2"/>
          <p:cNvSpPr/>
          <p:nvPr/>
        </p:nvSpPr>
        <p:spPr>
          <a:xfrm>
            <a:off x="6919920" y="3690720"/>
            <a:ext cx="642960" cy="175680"/>
          </a:xfrm>
          <a:prstGeom prst="rect">
            <a:avLst/>
          </a:prstGeom>
          <a:noFill/>
          <a:ln>
            <a:noFill/>
          </a:ln>
        </p:spPr>
        <p:style>
          <a:lnRef idx="0"/>
          <a:fillRef idx="0"/>
          <a:effectRef idx="0"/>
          <a:fontRef idx="minor"/>
        </p:style>
        <p:txBody>
          <a:bodyPr lIns="90000" rIns="90000" tIns="45000" bIns="45000" anchor="ctr"/>
          <a:p>
            <a:pPr algn="r">
              <a:lnSpc>
                <a:spcPct val="100000"/>
              </a:lnSpc>
            </a:pPr>
            <a:fld id="{8FD51149-13CA-490F-81FD-331736134D29}" type="datetime1">
              <a:rPr b="1" lang="en-IN" sz="1000" spc="-1" strike="noStrike">
                <a:solidFill>
                  <a:srgbClr val="b31166"/>
                </a:solidFill>
                <a:latin typeface="Century Gothic"/>
              </a:rPr>
              <a:t>14/11/2019</a:t>
            </a:fld>
            <a:endParaRPr b="0" lang="en-IN" sz="1000" spc="-1" strike="noStrike">
              <a:latin typeface="Arial"/>
            </a:endParaRPr>
          </a:p>
        </p:txBody>
      </p:sp>
      <p:sp>
        <p:nvSpPr>
          <p:cNvPr id="249" name="CustomShape 3"/>
          <p:cNvSpPr/>
          <p:nvPr/>
        </p:nvSpPr>
        <p:spPr>
          <a:xfrm>
            <a:off x="6626880" y="170640"/>
            <a:ext cx="716760" cy="549000"/>
          </a:xfrm>
          <a:prstGeom prst="rect">
            <a:avLst/>
          </a:prstGeom>
          <a:noFill/>
          <a:ln>
            <a:noFill/>
          </a:ln>
        </p:spPr>
        <p:style>
          <a:lnRef idx="0"/>
          <a:fillRef idx="0"/>
          <a:effectRef idx="0"/>
          <a:fontRef idx="minor"/>
        </p:style>
        <p:txBody>
          <a:bodyPr lIns="90000" rIns="90000" tIns="45000" bIns="45000" anchor="b"/>
          <a:p>
            <a:pPr algn="ctr">
              <a:lnSpc>
                <a:spcPct val="100000"/>
              </a:lnSpc>
            </a:pPr>
            <a:fld id="{90837E03-3B57-496E-9BC4-6F60FCA06B67}" type="slidenum">
              <a:rPr b="0" lang="en-IN" sz="2800" spc="-1" strike="noStrike">
                <a:solidFill>
                  <a:srgbClr val="ffffff"/>
                </a:solidFill>
                <a:latin typeface="Century Gothic"/>
              </a:rPr>
              <a:t>&lt;number&gt;</a:t>
            </a:fld>
            <a:endParaRPr b="0" lang="en-IN" sz="2800" spc="-1" strike="noStrike">
              <a:latin typeface="Arial"/>
            </a:endParaRPr>
          </a:p>
        </p:txBody>
      </p:sp>
      <p:sp>
        <p:nvSpPr>
          <p:cNvPr id="250" name="CustomShape 4"/>
          <p:cNvSpPr/>
          <p:nvPr/>
        </p:nvSpPr>
        <p:spPr>
          <a:xfrm>
            <a:off x="607680" y="1371960"/>
            <a:ext cx="7015320" cy="2578320"/>
          </a:xfrm>
          <a:prstGeom prst="rect">
            <a:avLst/>
          </a:prstGeom>
          <a:noFill/>
          <a:ln>
            <a:noFill/>
          </a:ln>
        </p:spPr>
        <p:style>
          <a:lnRef idx="0"/>
          <a:fillRef idx="0"/>
          <a:effectRef idx="0"/>
          <a:fontRef idx="minor"/>
        </p:style>
        <p:txBody>
          <a:bodyPr lIns="90000" rIns="90000" tIns="45000" bIns="45000"/>
          <a:p>
            <a:pPr>
              <a:lnSpc>
                <a:spcPct val="100000"/>
              </a:lnSpc>
            </a:pPr>
            <a:r>
              <a:rPr b="1" lang="en-IN" sz="2200" spc="-1" strike="noStrike">
                <a:solidFill>
                  <a:srgbClr val="680059"/>
                </a:solidFill>
                <a:latin typeface="Arial"/>
              </a:rPr>
              <a:t>The multiplication in RSA algorithm is very critical operation. This calls for the need for a fast multiplication. The array multiplication and Vedic multiplication are implemented, the time were analyzed and it is found that  Vedic multiplication performs faster than others. The Execution Time analysis is shown in table 1 .</a:t>
            </a:r>
            <a:endParaRPr b="0" lang="en-IN" sz="2200" spc="-1" strike="noStrike">
              <a:latin typeface="Arial"/>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 name="CustomShape 1"/>
          <p:cNvSpPr/>
          <p:nvPr/>
        </p:nvSpPr>
        <p:spPr>
          <a:xfrm>
            <a:off x="749880" y="561960"/>
            <a:ext cx="5690880" cy="407520"/>
          </a:xfrm>
          <a:prstGeom prst="rect">
            <a:avLst/>
          </a:prstGeom>
          <a:noFill/>
          <a:ln>
            <a:noFill/>
          </a:ln>
        </p:spPr>
        <p:style>
          <a:lnRef idx="0"/>
          <a:fillRef idx="0"/>
          <a:effectRef idx="0"/>
          <a:fontRef idx="minor"/>
        </p:style>
        <p:txBody>
          <a:bodyPr lIns="90000" rIns="90000" tIns="45000" bIns="45000" anchor="ctr">
            <a:normAutofit/>
          </a:bodyPr>
          <a:p>
            <a:pPr algn="ctr">
              <a:lnSpc>
                <a:spcPct val="100000"/>
              </a:lnSpc>
            </a:pPr>
            <a:r>
              <a:rPr b="1" lang="en-IN" sz="3600" spc="-1" strike="noStrike">
                <a:solidFill>
                  <a:srgbClr val="ed1c24"/>
                </a:solidFill>
                <a:latin typeface="Century Gothic"/>
              </a:rPr>
              <a:t>        </a:t>
            </a:r>
            <a:r>
              <a:rPr b="1" lang="en-IN" sz="3600" spc="-1" strike="noStrike">
                <a:solidFill>
                  <a:srgbClr val="ed1c24"/>
                </a:solidFill>
                <a:latin typeface="Century Gothic"/>
              </a:rPr>
              <a:t>RESULTS AND CONCLUSION</a:t>
            </a:r>
            <a:endParaRPr b="0" lang="en-IN" sz="3600" spc="-1" strike="noStrike">
              <a:latin typeface="Arial"/>
            </a:endParaRPr>
          </a:p>
        </p:txBody>
      </p:sp>
      <p:sp>
        <p:nvSpPr>
          <p:cNvPr id="252" name="CustomShape 2"/>
          <p:cNvSpPr/>
          <p:nvPr/>
        </p:nvSpPr>
        <p:spPr>
          <a:xfrm>
            <a:off x="749880" y="1503000"/>
            <a:ext cx="5732640" cy="1972080"/>
          </a:xfrm>
          <a:prstGeom prst="rect">
            <a:avLst/>
          </a:prstGeom>
          <a:noFill/>
          <a:ln>
            <a:noFill/>
          </a:ln>
        </p:spPr>
        <p:style>
          <a:lnRef idx="0"/>
          <a:fillRef idx="0"/>
          <a:effectRef idx="0"/>
          <a:fontRef idx="minor"/>
        </p:style>
        <p:txBody>
          <a:bodyPr lIns="90000" rIns="90000" tIns="45000" bIns="45000" anchor="b"/>
          <a:p>
            <a:pPr algn="ctr">
              <a:lnSpc>
                <a:spcPct val="100000"/>
              </a:lnSpc>
            </a:pPr>
            <a:fld id="{DCE266CE-7984-46D4-82C7-A425910B088C}" type="slidenum">
              <a:rPr b="0" lang="en-IN" sz="2800" spc="-1" strike="noStrike">
                <a:solidFill>
                  <a:srgbClr val="ffffff"/>
                </a:solidFill>
                <a:latin typeface="Century Gothic"/>
              </a:rPr>
              <a:t>&lt;number&gt;</a:t>
            </a:fld>
            <a:endParaRPr b="0" lang="en-IN" sz="2800" spc="-1" strike="noStrike">
              <a:latin typeface="Arial"/>
            </a:endParaRPr>
          </a:p>
        </p:txBody>
      </p:sp>
      <p:sp>
        <p:nvSpPr>
          <p:cNvPr id="253" name="CustomShape 3"/>
          <p:cNvSpPr/>
          <p:nvPr/>
        </p:nvSpPr>
        <p:spPr>
          <a:xfrm>
            <a:off x="749880" y="1503000"/>
            <a:ext cx="5732640" cy="1972080"/>
          </a:xfrm>
          <a:prstGeom prst="rect">
            <a:avLst/>
          </a:prstGeom>
          <a:noFill/>
          <a:ln>
            <a:noFill/>
          </a:ln>
        </p:spPr>
        <p:style>
          <a:lnRef idx="0"/>
          <a:fillRef idx="0"/>
          <a:effectRef idx="0"/>
          <a:fontRef idx="minor"/>
        </p:style>
        <p:txBody>
          <a:bodyPr lIns="0" rIns="0" tIns="0" bIns="0">
            <a:normAutofit/>
          </a:bodyPr>
          <a:p>
            <a:pPr algn="r">
              <a:lnSpc>
                <a:spcPct val="100000"/>
              </a:lnSpc>
            </a:pPr>
            <a:fld id="{6436C40A-BC6E-4C65-A76F-2CD018B38EE7}" type="datetime1">
              <a:rPr b="1" lang="en-IN" sz="1000" spc="-1" strike="noStrike">
                <a:solidFill>
                  <a:srgbClr val="b31166"/>
                </a:solidFill>
                <a:latin typeface="Century Gothic"/>
              </a:rPr>
              <a:t>14/11/2019</a:t>
            </a:fld>
            <a:endParaRPr b="0" lang="en-IN" sz="1000" spc="-1" strike="noStrike">
              <a:latin typeface="Arial"/>
            </a:endParaRPr>
          </a:p>
        </p:txBody>
      </p:sp>
      <p:graphicFrame>
        <p:nvGraphicFramePr>
          <p:cNvPr id="254" name="Table 4"/>
          <p:cNvGraphicFramePr/>
          <p:nvPr/>
        </p:nvGraphicFramePr>
        <p:xfrm>
          <a:off x="216000" y="1627200"/>
          <a:ext cx="6933240" cy="2374920"/>
        </p:xfrm>
        <a:graphic>
          <a:graphicData uri="http://schemas.openxmlformats.org/drawingml/2006/table">
            <a:tbl>
              <a:tblPr/>
              <a:tblGrid>
                <a:gridCol w="2084760"/>
                <a:gridCol w="1881000"/>
                <a:gridCol w="1974240"/>
                <a:gridCol w="1766520"/>
              </a:tblGrid>
              <a:tr h="567720">
                <a:tc>
                  <a:txBody>
                    <a:bodyPr lIns="90000" rIns="90000" tIns="46800" bIns="46800" anchor="ctr"/>
                    <a:p>
                      <a:pPr algn="ctr">
                        <a:lnSpc>
                          <a:spcPct val="100000"/>
                        </a:lnSpc>
                      </a:pPr>
                      <a:r>
                        <a:rPr b="1" lang="en-IN" sz="1800" spc="-1" strike="noStrike">
                          <a:latin typeface="Arial"/>
                          <a:ea typeface="Noto Sans CJK SC Regular"/>
                        </a:rPr>
                        <a:t>No of digits</a:t>
                      </a:r>
                      <a:endParaRPr b="1"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6633"/>
                    </a:solidFill>
                  </a:tcPr>
                </a:tc>
                <a:tc>
                  <a:txBody>
                    <a:bodyPr lIns="90000" rIns="90000" tIns="46800" bIns="46800" anchor="ctr"/>
                    <a:p>
                      <a:pPr algn="ctr">
                        <a:lnSpc>
                          <a:spcPct val="100000"/>
                        </a:lnSpc>
                      </a:pPr>
                      <a:r>
                        <a:rPr b="1" lang="en-IN" sz="1800" spc="-1" strike="noStrike">
                          <a:latin typeface="Arial"/>
                          <a:ea typeface="Noto Sans CJK SC Regular"/>
                        </a:rPr>
                        <a:t>Digit  1-20</a:t>
                      </a:r>
                      <a:endParaRPr b="1"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6633"/>
                    </a:solidFill>
                  </a:tcPr>
                </a:tc>
                <a:tc>
                  <a:txBody>
                    <a:bodyPr lIns="90000" rIns="90000" tIns="46800" bIns="46800" anchor="ctr"/>
                    <a:p>
                      <a:pPr algn="ctr">
                        <a:lnSpc>
                          <a:spcPct val="100000"/>
                        </a:lnSpc>
                      </a:pPr>
                      <a:r>
                        <a:rPr b="1" lang="en-IN" sz="1800" spc="-1" strike="noStrike">
                          <a:latin typeface="Arial"/>
                          <a:ea typeface="Noto Sans CJK SC Regular"/>
                        </a:rPr>
                        <a:t>Digits =500</a:t>
                      </a:r>
                      <a:endParaRPr b="0"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6633"/>
                    </a:solidFill>
                  </a:tcPr>
                </a:tc>
                <a:tc>
                  <a:txBody>
                    <a:bodyPr lIns="90000" rIns="90000" tIns="46800" bIns="46800" anchor="ctr"/>
                    <a:p>
                      <a:pPr algn="ctr">
                        <a:lnSpc>
                          <a:spcPct val="100000"/>
                        </a:lnSpc>
                      </a:pPr>
                      <a:r>
                        <a:rPr b="1" lang="en-IN" sz="1800" spc="-1" strike="noStrike">
                          <a:latin typeface="Arial"/>
                          <a:ea typeface="Noto Sans CJK SC Regular"/>
                        </a:rPr>
                        <a:t>Digits =5000</a:t>
                      </a:r>
                      <a:endParaRPr b="0"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6633"/>
                    </a:solidFill>
                  </a:tcPr>
                </a:tc>
              </a:tr>
              <a:tr h="640800">
                <a:tc>
                  <a:txBody>
                    <a:bodyPr lIns="90000" rIns="90000" tIns="46800" bIns="46800"/>
                    <a:p>
                      <a:pPr algn="ctr">
                        <a:lnSpc>
                          <a:spcPct val="100000"/>
                        </a:lnSpc>
                      </a:pPr>
                      <a:r>
                        <a:rPr b="0" lang="en-IN" sz="1800" spc="-1" strike="noStrike">
                          <a:latin typeface="Arial"/>
                          <a:ea typeface="Noto Sans CJK SC Regular"/>
                        </a:rPr>
                        <a:t>Time in array multiplication(ms)</a:t>
                      </a:r>
                      <a:endParaRPr b="0"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9966"/>
                    </a:solidFill>
                  </a:tcPr>
                </a:tc>
                <a:tc>
                  <a:txBody>
                    <a:bodyPr lIns="90000" rIns="90000" tIns="46800" bIns="46800" anchor="ctr"/>
                    <a:p>
                      <a:pPr algn="ctr">
                        <a:lnSpc>
                          <a:spcPct val="100000"/>
                        </a:lnSpc>
                      </a:pPr>
                      <a:r>
                        <a:rPr b="1" lang="en-IN" sz="1800" spc="-1" strike="noStrike">
                          <a:latin typeface="Arial"/>
                          <a:ea typeface="Noto Sans CJK SC Regular"/>
                        </a:rPr>
                        <a:t>   </a:t>
                      </a:r>
                      <a:r>
                        <a:rPr b="1" lang="en-IN" sz="1800" spc="-1" strike="noStrike">
                          <a:latin typeface="Arial"/>
                          <a:ea typeface="Noto Sans CJK SC Regular"/>
                        </a:rPr>
                        <a:t>0.46</a:t>
                      </a:r>
                      <a:endParaRPr b="1"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9966"/>
                    </a:solidFill>
                  </a:tcPr>
                </a:tc>
                <a:tc>
                  <a:txBody>
                    <a:bodyPr lIns="90000" rIns="90000" tIns="46800" bIns="46800" anchor="ctr"/>
                    <a:p>
                      <a:pPr algn="ctr">
                        <a:lnSpc>
                          <a:spcPct val="100000"/>
                        </a:lnSpc>
                      </a:pPr>
                      <a:r>
                        <a:rPr b="1" lang="en-IN" sz="1800" spc="-1" strike="noStrike">
                          <a:latin typeface="Arial"/>
                          <a:ea typeface="Noto Sans CJK SC Regular"/>
                        </a:rPr>
                        <a:t>  </a:t>
                      </a:r>
                      <a:r>
                        <a:rPr b="1" lang="en-IN" sz="1800" spc="-1" strike="noStrike">
                          <a:latin typeface="Arial"/>
                          <a:ea typeface="Noto Sans CJK SC Regular"/>
                        </a:rPr>
                        <a:t>54.265</a:t>
                      </a:r>
                      <a:endParaRPr b="1"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9966"/>
                    </a:solidFill>
                  </a:tcPr>
                </a:tc>
                <a:tc>
                  <a:txBody>
                    <a:bodyPr lIns="90000" rIns="90000" tIns="46800" bIns="46800" anchor="ctr"/>
                    <a:p>
                      <a:pPr algn="ctr">
                        <a:lnSpc>
                          <a:spcPct val="100000"/>
                        </a:lnSpc>
                      </a:pPr>
                      <a:r>
                        <a:rPr b="1" lang="en-IN" sz="1800" spc="-1" strike="noStrike">
                          <a:latin typeface="Arial"/>
                          <a:ea typeface="Noto Sans CJK SC Regular"/>
                        </a:rPr>
                        <a:t>17622.6</a:t>
                      </a:r>
                      <a:endParaRPr b="1"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9966"/>
                    </a:solidFill>
                  </a:tcPr>
                </a:tc>
              </a:tr>
              <a:tr h="502200">
                <a:tc>
                  <a:txBody>
                    <a:bodyPr lIns="90000" rIns="90000" tIns="46800" bIns="46800"/>
                    <a:p>
                      <a:pPr algn="ctr">
                        <a:lnSpc>
                          <a:spcPct val="100000"/>
                        </a:lnSpc>
                      </a:pPr>
                      <a:r>
                        <a:rPr b="0" lang="en-IN" sz="1800" spc="-1" strike="noStrike">
                          <a:latin typeface="Arial"/>
                          <a:ea typeface="Noto Sans CJK SC Regular"/>
                        </a:rPr>
                        <a:t>Time in Vedic multiplication(ms)</a:t>
                      </a:r>
                      <a:endParaRPr b="0"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cc99"/>
                    </a:solidFill>
                  </a:tcPr>
                </a:tc>
                <a:tc>
                  <a:txBody>
                    <a:bodyPr lIns="90000" rIns="90000" tIns="46800" bIns="46800" anchor="ctr"/>
                    <a:p>
                      <a:pPr algn="ctr">
                        <a:lnSpc>
                          <a:spcPct val="100000"/>
                        </a:lnSpc>
                      </a:pPr>
                      <a:r>
                        <a:rPr b="0" lang="en-IN" sz="1800" spc="-1" strike="noStrike">
                          <a:latin typeface="Arial"/>
                          <a:ea typeface="Noto Sans CJK SC Regular"/>
                        </a:rPr>
                        <a:t> </a:t>
                      </a:r>
                      <a:r>
                        <a:rPr b="1" lang="en-IN" sz="1800" spc="-1" strike="noStrike">
                          <a:latin typeface="Arial"/>
                          <a:ea typeface="Noto Sans CJK SC Regular"/>
                        </a:rPr>
                        <a:t>0.11</a:t>
                      </a:r>
                      <a:endParaRPr b="0"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cc99"/>
                    </a:solidFill>
                  </a:tcPr>
                </a:tc>
                <a:tc>
                  <a:txBody>
                    <a:bodyPr lIns="90000" rIns="90000" tIns="46800" bIns="46800" anchor="ctr"/>
                    <a:p>
                      <a:pPr marL="72000" indent="-36000" algn="ctr">
                        <a:lnSpc>
                          <a:spcPct val="100000"/>
                        </a:lnSpc>
                        <a:spcBef>
                          <a:spcPts val="567"/>
                        </a:spcBef>
                        <a:spcAft>
                          <a:spcPts val="567"/>
                        </a:spcAft>
                      </a:pPr>
                      <a:r>
                        <a:rPr b="1" lang="en-IN" sz="1800" spc="-1" strike="noStrike">
                          <a:latin typeface="Arial"/>
                          <a:ea typeface="Noto Sans CJK SC Regular"/>
                        </a:rPr>
                        <a:t>   </a:t>
                      </a:r>
                      <a:r>
                        <a:rPr b="1" lang="en-IN" sz="1800" spc="-1" strike="noStrike">
                          <a:latin typeface="Arial"/>
                          <a:ea typeface="Noto Sans CJK SC Regular"/>
                        </a:rPr>
                        <a:t>1.885</a:t>
                      </a:r>
                      <a:endParaRPr b="1"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cc99"/>
                    </a:solidFill>
                  </a:tcPr>
                </a:tc>
                <a:tc>
                  <a:txBody>
                    <a:bodyPr lIns="90000" rIns="90000" tIns="46800" bIns="46800" anchor="ctr"/>
                    <a:p>
                      <a:pPr algn="ctr">
                        <a:lnSpc>
                          <a:spcPct val="100000"/>
                        </a:lnSpc>
                      </a:pPr>
                      <a:r>
                        <a:rPr b="1" lang="en-IN" sz="1800" spc="-1" strike="noStrike">
                          <a:latin typeface="Arial"/>
                          <a:ea typeface="Noto Sans CJK SC Regular"/>
                        </a:rPr>
                        <a:t>  </a:t>
                      </a:r>
                      <a:r>
                        <a:rPr b="1" lang="en-IN" sz="1800" spc="-1" strike="noStrike">
                          <a:latin typeface="Arial"/>
                          <a:ea typeface="Noto Sans CJK SC Regular"/>
                        </a:rPr>
                        <a:t>92.346</a:t>
                      </a:r>
                      <a:endParaRPr b="1" lang="en-IN"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ffcc99"/>
                    </a:solidFill>
                  </a:tcPr>
                </a:tc>
              </a:tr>
            </a:tbl>
          </a:graphicData>
        </a:graphic>
      </p:graphicFrame>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CustomShape 1"/>
          <p:cNvSpPr/>
          <p:nvPr/>
        </p:nvSpPr>
        <p:spPr>
          <a:xfrm>
            <a:off x="749880" y="561960"/>
            <a:ext cx="5690880" cy="407520"/>
          </a:xfrm>
          <a:prstGeom prst="rect">
            <a:avLst/>
          </a:prstGeom>
          <a:noFill/>
          <a:ln>
            <a:noFill/>
          </a:ln>
        </p:spPr>
        <p:style>
          <a:lnRef idx="0"/>
          <a:fillRef idx="0"/>
          <a:effectRef idx="0"/>
          <a:fontRef idx="minor"/>
        </p:style>
        <p:txBody>
          <a:bodyPr lIns="90000" rIns="90000" tIns="45000" bIns="45000" anchor="ctr"/>
          <a:p>
            <a:pPr>
              <a:lnSpc>
                <a:spcPct val="100000"/>
              </a:lnSpc>
            </a:pPr>
            <a:r>
              <a:rPr b="1" lang="en-IN" sz="3600" spc="-1" strike="noStrike">
                <a:solidFill>
                  <a:srgbClr val="834a0f"/>
                </a:solidFill>
                <a:latin typeface="Century Gothic"/>
              </a:rPr>
              <a:t>                      </a:t>
            </a:r>
            <a:r>
              <a:rPr b="1" lang="en-IN" sz="3600" spc="-1" strike="noStrike">
                <a:solidFill>
                  <a:srgbClr val="834a0f"/>
                </a:solidFill>
                <a:latin typeface="Century Gothic"/>
              </a:rPr>
              <a:t>REFERENCE</a:t>
            </a:r>
            <a:endParaRPr b="0" lang="en-IN" sz="3600" spc="-1" strike="noStrike">
              <a:latin typeface="Arial"/>
            </a:endParaRPr>
          </a:p>
        </p:txBody>
      </p:sp>
      <p:sp>
        <p:nvSpPr>
          <p:cNvPr id="256" name="CustomShape 2"/>
          <p:cNvSpPr/>
          <p:nvPr/>
        </p:nvSpPr>
        <p:spPr>
          <a:xfrm>
            <a:off x="749880" y="1503000"/>
            <a:ext cx="5732640" cy="1972080"/>
          </a:xfrm>
          <a:prstGeom prst="rect">
            <a:avLst/>
          </a:prstGeom>
          <a:noFill/>
          <a:ln>
            <a:noFill/>
          </a:ln>
        </p:spPr>
        <p:style>
          <a:lnRef idx="0"/>
          <a:fillRef idx="0"/>
          <a:effectRef idx="0"/>
          <a:fontRef idx="minor"/>
        </p:style>
        <p:txBody>
          <a:bodyPr lIns="90000" rIns="90000" tIns="45000" bIns="45000">
            <a:normAutofit/>
          </a:bodyPr>
          <a:p>
            <a:pPr marL="343080" indent="-342360">
              <a:lnSpc>
                <a:spcPct val="100000"/>
              </a:lnSpc>
              <a:spcBef>
                <a:spcPts val="1001"/>
              </a:spcBef>
              <a:buClr>
                <a:srgbClr val="b31166"/>
              </a:buClr>
              <a:buSzPct val="80000"/>
              <a:buFont typeface="Wingdings 3" charset="2"/>
              <a:buChar char=""/>
            </a:pPr>
            <a:r>
              <a:rPr b="1" lang="en-IN" sz="2600" spc="-1" strike="noStrike">
                <a:solidFill>
                  <a:srgbClr val="7030a0"/>
                </a:solidFill>
                <a:latin typeface="Century Gothic"/>
              </a:rPr>
              <a:t>KRISHNA TIRTHA BHARTI.1965.</a:t>
            </a:r>
            <a:r>
              <a:rPr b="1" i="1" lang="en-IN" sz="2600" spc="-1" strike="noStrike">
                <a:solidFill>
                  <a:srgbClr val="7030a0"/>
                </a:solidFill>
                <a:latin typeface="Century Gothic"/>
              </a:rPr>
              <a:t>vedic mathematics </a:t>
            </a:r>
            <a:r>
              <a:rPr b="1" lang="en-IN" sz="2600" spc="-1" strike="noStrike">
                <a:solidFill>
                  <a:srgbClr val="7030a0"/>
                </a:solidFill>
                <a:latin typeface="Century Gothic"/>
              </a:rPr>
              <a:t>. 8</a:t>
            </a:r>
            <a:r>
              <a:rPr b="1" lang="en-IN" sz="2600" spc="-1" strike="noStrike" baseline="30000">
                <a:solidFill>
                  <a:srgbClr val="7030a0"/>
                </a:solidFill>
                <a:latin typeface="Century Gothic"/>
              </a:rPr>
              <a:t>th</a:t>
            </a:r>
            <a:r>
              <a:rPr b="1" lang="en-IN" sz="2600" spc="-1" strike="noStrike">
                <a:solidFill>
                  <a:srgbClr val="7030a0"/>
                </a:solidFill>
                <a:latin typeface="Century Gothic"/>
              </a:rPr>
              <a:t> edition. Delhi : Motilal Banarasi das publisher private limited.</a:t>
            </a:r>
            <a:endParaRPr b="0" lang="en-IN" sz="2600" spc="-1" strike="noStrike">
              <a:latin typeface="Arial"/>
            </a:endParaRPr>
          </a:p>
          <a:p>
            <a:pPr marL="343080" indent="-342360">
              <a:lnSpc>
                <a:spcPct val="100000"/>
              </a:lnSpc>
              <a:spcBef>
                <a:spcPts val="1001"/>
              </a:spcBef>
              <a:buClr>
                <a:srgbClr val="b31166"/>
              </a:buClr>
              <a:buSzPct val="80000"/>
              <a:buFont typeface="Wingdings 3" charset="2"/>
              <a:buChar char=""/>
            </a:pPr>
            <a:r>
              <a:rPr b="1" lang="en-IN" sz="2400" spc="-1" strike="noStrike">
                <a:solidFill>
                  <a:srgbClr val="c47016"/>
                </a:solidFill>
                <a:latin typeface="Century Gothic"/>
              </a:rPr>
              <a:t>Sushanta Kumar Sahu , Manoranjan Pradhan, “FPGA Implementation of RSA Encryption System”, International Journal of Computer Applications (0975 –8887)Volume 19– No.9, April 2011.</a:t>
            </a:r>
            <a:endParaRPr b="0" lang="en-IN" sz="2400" spc="-1" strike="noStrike">
              <a:latin typeface="Arial"/>
            </a:endParaRPr>
          </a:p>
          <a:p>
            <a:pPr>
              <a:lnSpc>
                <a:spcPct val="100000"/>
              </a:lnSpc>
              <a:spcBef>
                <a:spcPts val="1001"/>
              </a:spcBef>
            </a:pPr>
            <a:endParaRPr b="0" lang="en-IN" sz="2400" spc="-1" strike="noStrike">
              <a:latin typeface="Arial"/>
            </a:endParaRPr>
          </a:p>
          <a:p>
            <a:pPr>
              <a:lnSpc>
                <a:spcPct val="100000"/>
              </a:lnSpc>
              <a:spcBef>
                <a:spcPts val="1001"/>
              </a:spcBef>
            </a:pPr>
            <a:endParaRPr b="0" lang="en-IN" sz="2400" spc="-1" strike="noStrike">
              <a:latin typeface="Arial"/>
            </a:endParaRPr>
          </a:p>
          <a:p>
            <a:pPr>
              <a:lnSpc>
                <a:spcPct val="100000"/>
              </a:lnSpc>
              <a:spcBef>
                <a:spcPts val="1001"/>
              </a:spcBef>
            </a:pPr>
            <a:endParaRPr b="0" lang="en-IN" sz="2400" spc="-1" strike="noStrike">
              <a:latin typeface="Arial"/>
            </a:endParaRPr>
          </a:p>
        </p:txBody>
      </p:sp>
      <p:sp>
        <p:nvSpPr>
          <p:cNvPr id="257" name="CustomShape 3"/>
          <p:cNvSpPr/>
          <p:nvPr/>
        </p:nvSpPr>
        <p:spPr>
          <a:xfrm>
            <a:off x="6919920" y="3690720"/>
            <a:ext cx="642960" cy="175680"/>
          </a:xfrm>
          <a:prstGeom prst="rect">
            <a:avLst/>
          </a:prstGeom>
          <a:noFill/>
          <a:ln>
            <a:noFill/>
          </a:ln>
        </p:spPr>
        <p:style>
          <a:lnRef idx="0"/>
          <a:fillRef idx="0"/>
          <a:effectRef idx="0"/>
          <a:fontRef idx="minor"/>
        </p:style>
        <p:txBody>
          <a:bodyPr lIns="90000" rIns="90000" tIns="45000" bIns="45000" anchor="ctr"/>
          <a:p>
            <a:pPr algn="r">
              <a:lnSpc>
                <a:spcPct val="100000"/>
              </a:lnSpc>
            </a:pPr>
            <a:fld id="{066CF7C9-2180-4584-897B-543B566CEE11}" type="datetime1">
              <a:rPr b="1" lang="en-IN" sz="1000" spc="-1" strike="noStrike">
                <a:solidFill>
                  <a:srgbClr val="b31166"/>
                </a:solidFill>
                <a:latin typeface="Century Gothic"/>
              </a:rPr>
              <a:t>14/11/2019</a:t>
            </a:fld>
            <a:endParaRPr b="0" lang="en-IN" sz="1000" spc="-1" strike="noStrike">
              <a:latin typeface="Arial"/>
            </a:endParaRPr>
          </a:p>
        </p:txBody>
      </p:sp>
      <p:sp>
        <p:nvSpPr>
          <p:cNvPr id="258" name="CustomShape 4"/>
          <p:cNvSpPr/>
          <p:nvPr/>
        </p:nvSpPr>
        <p:spPr>
          <a:xfrm>
            <a:off x="6624000" y="170640"/>
            <a:ext cx="6447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EE87149F-E6C7-436D-B1C1-139FB479805F}" type="slidenum">
              <a:rPr b="0" lang="en-IN" sz="2800" spc="-1" strike="noStrike">
                <a:solidFill>
                  <a:srgbClr val="ffffff"/>
                </a:solidFill>
                <a:latin typeface="Century Gothic"/>
              </a:rPr>
              <a:t>&lt;number&gt;</a:t>
            </a:fld>
            <a:endParaRPr b="0" lang="en-IN" sz="2800" spc="-1" strike="noStrike">
              <a:latin typeface="Arial"/>
            </a:endParaRPr>
          </a:p>
        </p:txBody>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CustomShape 1"/>
          <p:cNvSpPr/>
          <p:nvPr/>
        </p:nvSpPr>
        <p:spPr>
          <a:xfrm>
            <a:off x="749880" y="499680"/>
            <a:ext cx="5690880" cy="532080"/>
          </a:xfrm>
          <a:prstGeom prst="rect">
            <a:avLst/>
          </a:prstGeom>
          <a:noFill/>
          <a:ln>
            <a:noFill/>
          </a:ln>
        </p:spPr>
        <p:style>
          <a:lnRef idx="0"/>
          <a:fillRef idx="0"/>
          <a:effectRef idx="0"/>
          <a:fontRef idx="minor"/>
        </p:style>
        <p:txBody>
          <a:bodyPr lIns="0" rIns="0" tIns="0" bIns="0" anchor="ctr"/>
          <a:p>
            <a:pPr algn="ctr">
              <a:lnSpc>
                <a:spcPct val="100000"/>
              </a:lnSpc>
            </a:pPr>
            <a:r>
              <a:rPr b="1" lang="en-IN" sz="3600" spc="-1" strike="noStrike">
                <a:solidFill>
                  <a:srgbClr val="834a0f"/>
                </a:solidFill>
                <a:latin typeface="Century Gothic"/>
              </a:rPr>
              <a:t>REFERENCE</a:t>
            </a:r>
            <a:endParaRPr b="0" lang="en-IN" sz="3600" spc="-1" strike="noStrike">
              <a:latin typeface="Arial"/>
            </a:endParaRPr>
          </a:p>
        </p:txBody>
      </p:sp>
      <p:sp>
        <p:nvSpPr>
          <p:cNvPr id="260" name="CustomShape 2"/>
          <p:cNvSpPr/>
          <p:nvPr/>
        </p:nvSpPr>
        <p:spPr>
          <a:xfrm>
            <a:off x="716040" y="1537920"/>
            <a:ext cx="6298920" cy="4021200"/>
          </a:xfrm>
          <a:prstGeom prst="rect">
            <a:avLst/>
          </a:prstGeom>
          <a:noFill/>
          <a:ln>
            <a:noFill/>
          </a:ln>
        </p:spPr>
        <p:style>
          <a:lnRef idx="0"/>
          <a:fillRef idx="0"/>
          <a:effectRef idx="0"/>
          <a:fontRef idx="minor"/>
        </p:style>
        <p:txBody>
          <a:bodyPr lIns="90000" rIns="90000" tIns="45000" bIns="45000"/>
          <a:p>
            <a:pPr>
              <a:lnSpc>
                <a:spcPct val="100000"/>
              </a:lnSpc>
            </a:pPr>
            <a:r>
              <a:rPr b="0" lang="en-IN" sz="1300" spc="-1" strike="noStrike">
                <a:latin typeface="Arial"/>
              </a:rPr>
              <a:t>Cryptosystem Using Verilog”, International Journal of Scientific &amp; Engineering Research, Volume 2, Issue 5, May-2011 1 ISSN 2229-551</a:t>
            </a:r>
            <a:endParaRPr b="0" lang="en-IN" sz="1300" spc="-1" strike="noStrike">
              <a:latin typeface="Arial"/>
            </a:endParaRPr>
          </a:p>
          <a:p>
            <a:pPr>
              <a:lnSpc>
                <a:spcPct val="100000"/>
              </a:lnSpc>
            </a:pPr>
            <a:r>
              <a:rPr b="0" lang="en-IN" sz="1300" spc="-1" strike="noStrike">
                <a:latin typeface="Arial"/>
              </a:rPr>
              <a:t>Shahina M. Salim1, Sonal A. Lakhotiya, “Implementation of RSA Cryptosystem Using Ancient Indian Vedic mathematics”, International Journal of Science and Research (IJSR) ISSN (Online): 2319-7064 Index Copernicus Value (2013): 6.14 | Impact Factor (2013): 4.438</a:t>
            </a:r>
            <a:endParaRPr b="0" lang="en-IN" sz="1300" spc="-1" strike="noStrike">
              <a:latin typeface="Arial"/>
            </a:endParaRPr>
          </a:p>
          <a:p>
            <a:pPr>
              <a:lnSpc>
                <a:spcPct val="100000"/>
              </a:lnSpc>
            </a:pPr>
            <a:endParaRPr b="0" lang="en-IN" sz="1300" spc="-1" strike="noStrike">
              <a:latin typeface="Arial"/>
            </a:endParaRPr>
          </a:p>
          <a:p>
            <a:pPr>
              <a:lnSpc>
                <a:spcPct val="100000"/>
              </a:lnSpc>
            </a:pPr>
            <a:r>
              <a:rPr b="0" lang="en-IN" sz="1300" spc="-1" strike="noStrike">
                <a:latin typeface="Arial"/>
              </a:rPr>
              <a:t>G.Suman , P.Anuradha, “RSA Algorithm and LSB Steganography”, International Journal of Engineering Research &amp; Technology (IJERT) Vol. 2 Issue 10,</a:t>
            </a:r>
            <a:endParaRPr b="0" lang="en-IN" sz="1300" spc="-1" strike="noStrike">
              <a:latin typeface="Arial"/>
            </a:endParaRPr>
          </a:p>
          <a:p>
            <a:pPr>
              <a:lnSpc>
                <a:spcPct val="100000"/>
              </a:lnSpc>
            </a:pPr>
            <a:r>
              <a:rPr b="0" lang="en-IN" sz="1300" spc="-1" strike="noStrike">
                <a:latin typeface="Arial"/>
              </a:rPr>
              <a:t>October – 2013 ISSN: 2278-0181.</a:t>
            </a:r>
            <a:endParaRPr b="0" lang="en-IN" sz="1300" spc="-1" strike="noStrike">
              <a:latin typeface="Arial"/>
            </a:endParaRPr>
          </a:p>
        </p:txBody>
      </p:sp>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CustomShape 1"/>
          <p:cNvSpPr/>
          <p:nvPr/>
        </p:nvSpPr>
        <p:spPr>
          <a:xfrm>
            <a:off x="749880" y="1503000"/>
            <a:ext cx="5732640" cy="197208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1001"/>
              </a:spcBef>
            </a:pPr>
            <a:r>
              <a:rPr b="1" lang="en-IN" sz="8000" spc="-1" strike="noStrike">
                <a:solidFill>
                  <a:srgbClr val="651beb"/>
                </a:solidFill>
                <a:latin typeface="Century Gothic"/>
              </a:rPr>
              <a:t>     </a:t>
            </a:r>
            <a:endParaRPr b="0" lang="en-IN" sz="8000" spc="-1" strike="noStrike">
              <a:latin typeface="Arial"/>
            </a:endParaRPr>
          </a:p>
          <a:p>
            <a:pPr>
              <a:lnSpc>
                <a:spcPct val="100000"/>
              </a:lnSpc>
              <a:spcBef>
                <a:spcPts val="1001"/>
              </a:spcBef>
            </a:pPr>
            <a:r>
              <a:rPr b="1" lang="en-IN" sz="8000" spc="-1" strike="noStrike">
                <a:solidFill>
                  <a:srgbClr val="651beb"/>
                </a:solidFill>
                <a:latin typeface="Century Gothic"/>
              </a:rPr>
              <a:t>        </a:t>
            </a:r>
            <a:r>
              <a:rPr b="1" lang="en-IN" sz="8000" spc="-1" strike="noStrike">
                <a:solidFill>
                  <a:srgbClr val="651beb"/>
                </a:solidFill>
                <a:latin typeface="Century Gothic"/>
              </a:rPr>
              <a:t>Thank you</a:t>
            </a:r>
            <a:endParaRPr b="0" lang="en-IN" sz="8000" spc="-1" strike="noStrike">
              <a:latin typeface="Arial"/>
            </a:endParaRPr>
          </a:p>
        </p:txBody>
      </p:sp>
      <p:sp>
        <p:nvSpPr>
          <p:cNvPr id="262" name="CustomShape 2"/>
          <p:cNvSpPr/>
          <p:nvPr/>
        </p:nvSpPr>
        <p:spPr>
          <a:xfrm>
            <a:off x="6919920" y="3690720"/>
            <a:ext cx="642960" cy="175680"/>
          </a:xfrm>
          <a:prstGeom prst="rect">
            <a:avLst/>
          </a:prstGeom>
          <a:noFill/>
          <a:ln>
            <a:noFill/>
          </a:ln>
        </p:spPr>
        <p:style>
          <a:lnRef idx="0"/>
          <a:fillRef idx="0"/>
          <a:effectRef idx="0"/>
          <a:fontRef idx="minor"/>
        </p:style>
        <p:txBody>
          <a:bodyPr lIns="90000" rIns="90000" tIns="45000" bIns="45000" anchor="ctr"/>
          <a:p>
            <a:pPr algn="r">
              <a:lnSpc>
                <a:spcPct val="100000"/>
              </a:lnSpc>
            </a:pPr>
            <a:fld id="{496CC277-6998-424B-BB5B-E88F437692B1}" type="datetime1">
              <a:rPr b="1" lang="en-IN" sz="1000" spc="-1" strike="noStrike">
                <a:solidFill>
                  <a:srgbClr val="b31166"/>
                </a:solidFill>
                <a:latin typeface="Century Gothic"/>
              </a:rPr>
              <a:t>14/11/2019</a:t>
            </a:fld>
            <a:endParaRPr b="0" lang="en-IN" sz="1000" spc="-1" strike="noStrike">
              <a:latin typeface="Arial"/>
            </a:endParaRPr>
          </a:p>
        </p:txBody>
      </p:sp>
      <p:sp>
        <p:nvSpPr>
          <p:cNvPr id="263" name="CustomShape 3"/>
          <p:cNvSpPr/>
          <p:nvPr/>
        </p:nvSpPr>
        <p:spPr>
          <a:xfrm>
            <a:off x="6624000" y="170640"/>
            <a:ext cx="6447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F97F2D53-6445-4CB9-8CB1-AAFD4A3EC174}" type="slidenum">
              <a:rPr b="0" lang="en-IN" sz="2800" spc="-1" strike="noStrike">
                <a:solidFill>
                  <a:srgbClr val="ffffff"/>
                </a:solidFill>
                <a:latin typeface="Century Gothic"/>
              </a:rPr>
              <a:t>&lt;number&gt;</a:t>
            </a:fld>
            <a:endParaRPr b="0" lang="en-IN" sz="2800" spc="-1" strike="noStrike">
              <a:latin typeface="Arial"/>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CustomShape 1"/>
          <p:cNvSpPr/>
          <p:nvPr/>
        </p:nvSpPr>
        <p:spPr>
          <a:xfrm>
            <a:off x="749880" y="561960"/>
            <a:ext cx="5690880" cy="40752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1" lang="en-IN" sz="3600" spc="-1" strike="noStrike">
                <a:solidFill>
                  <a:srgbClr val="f9d8e2"/>
                </a:solidFill>
                <a:latin typeface="Century Gothic"/>
              </a:rPr>
              <a:t> </a:t>
            </a:r>
            <a:r>
              <a:rPr b="1" lang="en-IN" sz="3600" spc="-1" strike="noStrike">
                <a:solidFill>
                  <a:srgbClr val="f9d8e2"/>
                </a:solidFill>
                <a:latin typeface="Century Gothic"/>
              </a:rPr>
              <a:t>Abstract</a:t>
            </a:r>
            <a:endParaRPr b="0" lang="en-IN" sz="3600" spc="-1" strike="noStrike">
              <a:latin typeface="Arial"/>
            </a:endParaRPr>
          </a:p>
        </p:txBody>
      </p:sp>
      <p:sp>
        <p:nvSpPr>
          <p:cNvPr id="206" name="CustomShape 2"/>
          <p:cNvSpPr/>
          <p:nvPr/>
        </p:nvSpPr>
        <p:spPr>
          <a:xfrm>
            <a:off x="6919920" y="3690720"/>
            <a:ext cx="642960" cy="175680"/>
          </a:xfrm>
          <a:prstGeom prst="rect">
            <a:avLst/>
          </a:prstGeom>
          <a:noFill/>
          <a:ln>
            <a:noFill/>
          </a:ln>
        </p:spPr>
        <p:style>
          <a:lnRef idx="0"/>
          <a:fillRef idx="0"/>
          <a:effectRef idx="0"/>
          <a:fontRef idx="minor"/>
        </p:style>
        <p:txBody>
          <a:bodyPr lIns="90000" rIns="90000" tIns="45000" bIns="45000" anchor="ctr"/>
          <a:p>
            <a:pPr algn="r">
              <a:lnSpc>
                <a:spcPct val="100000"/>
              </a:lnSpc>
            </a:pPr>
            <a:fld id="{A8598E4E-E118-42FC-88E4-144D6BB0CB73}" type="datetime1">
              <a:rPr b="1" lang="en-IN" sz="1000" spc="-1" strike="noStrike">
                <a:solidFill>
                  <a:srgbClr val="b31166"/>
                </a:solidFill>
                <a:latin typeface="Century Gothic"/>
              </a:rPr>
              <a:t>14/11/2019</a:t>
            </a:fld>
            <a:endParaRPr b="0" lang="en-IN" sz="1000" spc="-1" strike="noStrike">
              <a:latin typeface="Arial"/>
            </a:endParaRPr>
          </a:p>
        </p:txBody>
      </p:sp>
      <p:sp>
        <p:nvSpPr>
          <p:cNvPr id="207" name="CustomShape 3"/>
          <p:cNvSpPr/>
          <p:nvPr/>
        </p:nvSpPr>
        <p:spPr>
          <a:xfrm>
            <a:off x="6724800" y="170640"/>
            <a:ext cx="5439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6398ED5C-0C09-4365-B113-C9084755076B}" type="slidenum">
              <a:rPr b="0" lang="en-IN" sz="2800" spc="-1" strike="noStrike">
                <a:solidFill>
                  <a:srgbClr val="ffffff"/>
                </a:solidFill>
                <a:latin typeface="Century Gothic"/>
              </a:rPr>
              <a:t>&lt;number&gt;</a:t>
            </a:fld>
            <a:endParaRPr b="0" lang="en-IN" sz="2800" spc="-1" strike="noStrike">
              <a:latin typeface="Arial"/>
            </a:endParaRPr>
          </a:p>
        </p:txBody>
      </p:sp>
      <p:sp>
        <p:nvSpPr>
          <p:cNvPr id="208" name="CustomShape 4"/>
          <p:cNvSpPr/>
          <p:nvPr/>
        </p:nvSpPr>
        <p:spPr>
          <a:xfrm>
            <a:off x="749880" y="1265040"/>
            <a:ext cx="5732640" cy="2448360"/>
          </a:xfrm>
          <a:prstGeom prst="rect">
            <a:avLst/>
          </a:prstGeom>
          <a:noFill/>
          <a:ln>
            <a:noFill/>
          </a:ln>
        </p:spPr>
        <p:style>
          <a:lnRef idx="0"/>
          <a:fillRef idx="0"/>
          <a:effectRef idx="0"/>
          <a:fontRef idx="minor"/>
        </p:style>
        <p:txBody>
          <a:bodyPr lIns="0" rIns="0" tIns="0" bIns="0" anchor="ctr"/>
          <a:p>
            <a:pPr>
              <a:lnSpc>
                <a:spcPct val="100000"/>
              </a:lnSpc>
              <a:spcBef>
                <a:spcPts val="1001"/>
              </a:spcBef>
            </a:pPr>
            <a:r>
              <a:rPr b="1" lang="en-IN" sz="1200" spc="-1" strike="noStrike">
                <a:solidFill>
                  <a:srgbClr val="ff0000"/>
                </a:solidFill>
                <a:latin typeface="Century Gothic"/>
              </a:rPr>
              <a:t>Multiplication is the essential and abundant part of DSP applications. There are different types of multiplication technique are used to perform various applications. ex-Array multipliers.  The speed of multiplication is  improved by Vedic Multiplication Technique so that it can be used in very complex multiplication based systems.ex-RSA,ECC etc. RSA algorithm is one such popular algorithm which is used for security of networks. It includes several time consuming exponentiation operations based on multiplications. Therefore the proposed algorithm for multiplication based on Urdhva Tiryagbhyam Sutra is applied to RSA to enhance the speed of operation. </a:t>
            </a:r>
            <a:endParaRPr b="0" lang="en-IN" sz="1200" spc="-1" strike="noStrike">
              <a:latin typeface="Arial"/>
            </a:endParaRPr>
          </a:p>
          <a:p>
            <a:pPr>
              <a:lnSpc>
                <a:spcPct val="100000"/>
              </a:lnSpc>
              <a:spcBef>
                <a:spcPts val="1001"/>
              </a:spcBef>
            </a:pPr>
            <a:r>
              <a:rPr b="1" lang="en-IN" sz="1200" spc="-1" strike="noStrike">
                <a:solidFill>
                  <a:srgbClr val="ff0000"/>
                </a:solidFill>
                <a:latin typeface="Century Gothic"/>
              </a:rPr>
              <a:t>Keywords: Cipher text, Modular exponentiation, RSA algorithm, Urdhva tiryagbhyam sutra, Vedic multiplier</a:t>
            </a:r>
            <a:endParaRPr b="0" lang="en-IN" sz="12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CustomShape 1"/>
          <p:cNvSpPr/>
          <p:nvPr/>
        </p:nvSpPr>
        <p:spPr>
          <a:xfrm>
            <a:off x="749880" y="561960"/>
            <a:ext cx="5690880" cy="40752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r>
              <a:rPr b="1" lang="en-IN" sz="3600" spc="-1" strike="noStrike">
                <a:solidFill>
                  <a:srgbClr val="f9d8e2"/>
                </a:solidFill>
                <a:latin typeface="Century Gothic"/>
              </a:rPr>
              <a:t>INTRODUCTION</a:t>
            </a:r>
            <a:endParaRPr b="0" lang="en-IN" sz="3600" spc="-1" strike="noStrike">
              <a:latin typeface="Arial"/>
            </a:endParaRPr>
          </a:p>
        </p:txBody>
      </p:sp>
      <p:sp>
        <p:nvSpPr>
          <p:cNvPr id="210" name="CustomShape 2"/>
          <p:cNvSpPr/>
          <p:nvPr/>
        </p:nvSpPr>
        <p:spPr>
          <a:xfrm>
            <a:off x="749880" y="1503000"/>
            <a:ext cx="5732640" cy="1972080"/>
          </a:xfrm>
          <a:prstGeom prst="rect">
            <a:avLst/>
          </a:prstGeom>
          <a:noFill/>
          <a:ln>
            <a:noFill/>
          </a:ln>
        </p:spPr>
        <p:style>
          <a:lnRef idx="0"/>
          <a:fillRef idx="0"/>
          <a:effectRef idx="0"/>
          <a:fontRef idx="minor"/>
        </p:style>
        <p:txBody>
          <a:bodyPr lIns="90000" rIns="90000" tIns="45000" bIns="45000">
            <a:normAutofit/>
          </a:bodyPr>
          <a:p>
            <a:pPr>
              <a:lnSpc>
                <a:spcPct val="100000"/>
              </a:lnSpc>
              <a:spcBef>
                <a:spcPts val="1001"/>
              </a:spcBef>
            </a:pPr>
            <a:r>
              <a:rPr b="1" lang="en-IN" sz="2000" spc="-1" strike="noStrike">
                <a:solidFill>
                  <a:srgbClr val="651beb"/>
                </a:solidFill>
                <a:latin typeface="Century Gothic"/>
                <a:ea typeface="Noto Sans CJK SC Regular"/>
              </a:rPr>
              <a:t>Multiplication technique plays an important role in today’s digital signal processing and various other applications. The implementation efficiency and performance of systems are dependent on the efficiency of the multiplication. Array multiplier and Vedic multiplier  are the different types of multipliers. The array multiplier is a normal multiplier which is based on the shifting and adding operations while Vedic multiplier is based on the natural principles on which human mind works.</a:t>
            </a:r>
            <a:endParaRPr b="0" lang="en-IN" sz="2000" spc="-1" strike="noStrike">
              <a:latin typeface="Arial"/>
            </a:endParaRPr>
          </a:p>
        </p:txBody>
      </p:sp>
      <p:sp>
        <p:nvSpPr>
          <p:cNvPr id="211" name="CustomShape 3"/>
          <p:cNvSpPr/>
          <p:nvPr/>
        </p:nvSpPr>
        <p:spPr>
          <a:xfrm>
            <a:off x="6919920" y="3690720"/>
            <a:ext cx="642960" cy="175680"/>
          </a:xfrm>
          <a:prstGeom prst="rect">
            <a:avLst/>
          </a:prstGeom>
          <a:noFill/>
          <a:ln>
            <a:noFill/>
          </a:ln>
        </p:spPr>
        <p:style>
          <a:lnRef idx="0"/>
          <a:fillRef idx="0"/>
          <a:effectRef idx="0"/>
          <a:fontRef idx="minor"/>
        </p:style>
        <p:txBody>
          <a:bodyPr lIns="90000" rIns="90000" tIns="45000" bIns="45000" anchor="ctr"/>
          <a:p>
            <a:pPr algn="r">
              <a:lnSpc>
                <a:spcPct val="100000"/>
              </a:lnSpc>
            </a:pPr>
            <a:fld id="{5F3E7E53-E037-49E1-AFF5-FDA6EB3AE77B}" type="datetime1">
              <a:rPr b="1" lang="en-IN" sz="1000" spc="-1" strike="noStrike">
                <a:solidFill>
                  <a:srgbClr val="b31166"/>
                </a:solidFill>
                <a:latin typeface="Century Gothic"/>
              </a:rPr>
              <a:t>14/11/2019</a:t>
            </a:fld>
            <a:endParaRPr b="0" lang="en-IN" sz="1000" spc="-1" strike="noStrike">
              <a:latin typeface="Arial"/>
            </a:endParaRPr>
          </a:p>
        </p:txBody>
      </p:sp>
      <p:sp>
        <p:nvSpPr>
          <p:cNvPr id="212" name="CustomShape 4"/>
          <p:cNvSpPr/>
          <p:nvPr/>
        </p:nvSpPr>
        <p:spPr>
          <a:xfrm>
            <a:off x="6724800" y="170640"/>
            <a:ext cx="5439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10191FA9-430C-461E-B28C-8BFEDC231600}" type="slidenum">
              <a:rPr b="0" lang="en-IN" sz="2800" spc="-1" strike="noStrike">
                <a:solidFill>
                  <a:srgbClr val="ffffff"/>
                </a:solidFill>
                <a:latin typeface="Century Gothic"/>
              </a:rPr>
              <a:t>&lt;number&gt;</a:t>
            </a:fld>
            <a:endParaRPr b="0" lang="en-IN" sz="2800" spc="-1" strike="noStrike">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1"/>
          <p:cNvSpPr/>
          <p:nvPr/>
        </p:nvSpPr>
        <p:spPr>
          <a:xfrm>
            <a:off x="749880" y="561960"/>
            <a:ext cx="5690880" cy="407520"/>
          </a:xfrm>
          <a:prstGeom prst="rect">
            <a:avLst/>
          </a:prstGeom>
          <a:noFill/>
          <a:ln>
            <a:noFill/>
          </a:ln>
        </p:spPr>
        <p:style>
          <a:lnRef idx="0"/>
          <a:fillRef idx="0"/>
          <a:effectRef idx="0"/>
          <a:fontRef idx="minor"/>
        </p:style>
        <p:txBody>
          <a:bodyPr lIns="90000" rIns="90000" tIns="45000" bIns="45000" anchor="ctr"/>
          <a:p>
            <a:pPr>
              <a:lnSpc>
                <a:spcPct val="100000"/>
              </a:lnSpc>
            </a:pPr>
            <a:r>
              <a:rPr b="1" lang="en-IN" sz="3600" spc="-1" strike="noStrike">
                <a:solidFill>
                  <a:srgbClr val="ebebeb"/>
                </a:solidFill>
                <a:latin typeface="Century Gothic"/>
              </a:rPr>
              <a:t>    </a:t>
            </a:r>
            <a:r>
              <a:rPr b="1" lang="en-IN" sz="3600" spc="-1" strike="noStrike">
                <a:solidFill>
                  <a:srgbClr val="ebebeb"/>
                </a:solidFill>
                <a:latin typeface="Century Gothic"/>
              </a:rPr>
              <a:t>INTRODUCTION</a:t>
            </a:r>
            <a:endParaRPr b="0" lang="en-IN" sz="3600" spc="-1" strike="noStrike">
              <a:latin typeface="Arial"/>
            </a:endParaRPr>
          </a:p>
        </p:txBody>
      </p:sp>
      <p:sp>
        <p:nvSpPr>
          <p:cNvPr id="214" name="CustomShape 2"/>
          <p:cNvSpPr/>
          <p:nvPr/>
        </p:nvSpPr>
        <p:spPr>
          <a:xfrm>
            <a:off x="749880" y="1503000"/>
            <a:ext cx="5732640" cy="1972080"/>
          </a:xfrm>
          <a:prstGeom prst="rect">
            <a:avLst/>
          </a:prstGeom>
          <a:noFill/>
          <a:ln>
            <a:noFill/>
          </a:ln>
        </p:spPr>
        <p:style>
          <a:lnRef idx="0"/>
          <a:fillRef idx="0"/>
          <a:effectRef idx="0"/>
          <a:fontRef idx="minor"/>
        </p:style>
        <p:txBody>
          <a:bodyPr lIns="90000" rIns="90000" tIns="45000" bIns="45000">
            <a:normAutofit/>
          </a:bodyPr>
          <a:p>
            <a:pPr marL="343080" indent="-342360">
              <a:lnSpc>
                <a:spcPct val="100000"/>
              </a:lnSpc>
              <a:spcBef>
                <a:spcPts val="1001"/>
              </a:spcBef>
              <a:buClr>
                <a:srgbClr val="b31166"/>
              </a:buClr>
              <a:buSzPct val="80000"/>
              <a:buFont typeface="Wingdings 3" charset="2"/>
              <a:buChar char=""/>
            </a:pPr>
            <a:r>
              <a:rPr b="1" lang="en-IN" sz="2400" spc="-1" strike="noStrike">
                <a:solidFill>
                  <a:srgbClr val="820f71"/>
                </a:solidFill>
                <a:latin typeface="Century Gothic"/>
              </a:rPr>
              <a:t>Vedic multiplier is based on Indian Vedic Mathematics. The Sanskrit word “Veda” means “Knowledge” and it consists of large number of documents. Vedic Mathematics is the name given by Sri Bharati Krishna Tirtha Maharaj. He explained about 16 Sutras in Vedic Mathematics. The proposed multiplier uses Urdhva tiryagbhyam Sutra, which is a simple multiplication formula which literally means “Vertical and Crosswise”. The advantage of using Vedic multiplier is that the partial products are calculated in a single step and there are no time consuming shifting and adding operations.</a:t>
            </a:r>
            <a:endParaRPr b="0" lang="en-IN" sz="2400" spc="-1" strike="noStrike">
              <a:latin typeface="Arial"/>
            </a:endParaRPr>
          </a:p>
        </p:txBody>
      </p:sp>
      <p:sp>
        <p:nvSpPr>
          <p:cNvPr id="215" name="CustomShape 3"/>
          <p:cNvSpPr/>
          <p:nvPr/>
        </p:nvSpPr>
        <p:spPr>
          <a:xfrm>
            <a:off x="6919920" y="3690720"/>
            <a:ext cx="642960" cy="175680"/>
          </a:xfrm>
          <a:prstGeom prst="rect">
            <a:avLst/>
          </a:prstGeom>
          <a:noFill/>
          <a:ln>
            <a:noFill/>
          </a:ln>
        </p:spPr>
        <p:style>
          <a:lnRef idx="0"/>
          <a:fillRef idx="0"/>
          <a:effectRef idx="0"/>
          <a:fontRef idx="minor"/>
        </p:style>
        <p:txBody>
          <a:bodyPr lIns="90000" rIns="90000" tIns="45000" bIns="45000" anchor="ctr"/>
          <a:p>
            <a:pPr algn="r">
              <a:lnSpc>
                <a:spcPct val="100000"/>
              </a:lnSpc>
            </a:pPr>
            <a:fld id="{55A96E34-D8CC-4018-A2E9-E8DE8B5F5556}" type="datetime1">
              <a:rPr b="1" lang="en-IN" sz="1000" spc="-1" strike="noStrike">
                <a:solidFill>
                  <a:srgbClr val="b31166"/>
                </a:solidFill>
                <a:latin typeface="Century Gothic"/>
              </a:rPr>
              <a:t>14/11/2019</a:t>
            </a:fld>
            <a:endParaRPr b="0" lang="en-IN" sz="1000" spc="-1" strike="noStrike">
              <a:latin typeface="Arial"/>
            </a:endParaRPr>
          </a:p>
        </p:txBody>
      </p:sp>
      <p:sp>
        <p:nvSpPr>
          <p:cNvPr id="216" name="CustomShape 4"/>
          <p:cNvSpPr/>
          <p:nvPr/>
        </p:nvSpPr>
        <p:spPr>
          <a:xfrm>
            <a:off x="6724800" y="170640"/>
            <a:ext cx="5439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0EF8ABD3-B9C4-4815-9910-23F38BCA7EC7}" type="slidenum">
              <a:rPr b="0" lang="en-IN" sz="2800" spc="-1" strike="noStrike">
                <a:solidFill>
                  <a:srgbClr val="ffffff"/>
                </a:solidFill>
                <a:latin typeface="Century Gothic"/>
              </a:rPr>
              <a:t>&lt;number&gt;</a:t>
            </a:fld>
            <a:endParaRPr b="0" lang="en-IN" sz="2800" spc="-1" strike="noStrike">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749880" y="499680"/>
            <a:ext cx="5690880" cy="532080"/>
          </a:xfrm>
          <a:prstGeom prst="rect">
            <a:avLst/>
          </a:prstGeom>
          <a:noFill/>
          <a:ln>
            <a:noFill/>
          </a:ln>
        </p:spPr>
        <p:style>
          <a:lnRef idx="0"/>
          <a:fillRef idx="0"/>
          <a:effectRef idx="0"/>
          <a:fontRef idx="minor"/>
        </p:style>
        <p:txBody>
          <a:bodyPr lIns="0" rIns="0" tIns="0" bIns="0" anchor="ctr"/>
          <a:p>
            <a:pPr>
              <a:lnSpc>
                <a:spcPct val="100000"/>
              </a:lnSpc>
            </a:pPr>
            <a:r>
              <a:rPr b="1" lang="en-IN" sz="3600" spc="-1" strike="noStrike">
                <a:solidFill>
                  <a:srgbClr val="ebebeb"/>
                </a:solidFill>
                <a:latin typeface="Century Gothic"/>
              </a:rPr>
              <a:t>    </a:t>
            </a:r>
            <a:r>
              <a:rPr b="1" lang="en-IN" sz="3600" spc="-1" strike="noStrike">
                <a:solidFill>
                  <a:srgbClr val="ebebeb"/>
                </a:solidFill>
                <a:latin typeface="Century Gothic"/>
              </a:rPr>
              <a:t>INTRODUCTION</a:t>
            </a:r>
            <a:endParaRPr b="0" lang="en-IN" sz="3600" spc="-1" strike="noStrike">
              <a:latin typeface="Arial"/>
            </a:endParaRPr>
          </a:p>
        </p:txBody>
      </p:sp>
      <p:sp>
        <p:nvSpPr>
          <p:cNvPr id="218" name="CustomShape 2"/>
          <p:cNvSpPr/>
          <p:nvPr/>
        </p:nvSpPr>
        <p:spPr>
          <a:xfrm>
            <a:off x="125640" y="1296000"/>
            <a:ext cx="7218000" cy="2516760"/>
          </a:xfrm>
          <a:prstGeom prst="rect">
            <a:avLst/>
          </a:prstGeom>
          <a:noFill/>
          <a:ln>
            <a:noFill/>
          </a:ln>
        </p:spPr>
        <p:style>
          <a:lnRef idx="0"/>
          <a:fillRef idx="0"/>
          <a:effectRef idx="0"/>
          <a:fontRef idx="minor"/>
        </p:style>
        <p:txBody>
          <a:bodyPr lIns="90000" rIns="90000" tIns="45000" bIns="45000"/>
          <a:p>
            <a:pPr>
              <a:lnSpc>
                <a:spcPct val="100000"/>
              </a:lnSpc>
            </a:pPr>
            <a:r>
              <a:rPr b="1" lang="en-IN" sz="1600" spc="-1" strike="noStrike">
                <a:solidFill>
                  <a:srgbClr val="404040"/>
                </a:solidFill>
                <a:latin typeface="Century Gothic"/>
              </a:rPr>
              <a:t>The application of the high speed multiplier mainly includes the cryptographic systems. Cryptography is the science of using mathematical equations for encryption and decryption of data. By using this technique, the information cannot be read by unintended recipients. Public key cryptography and private key cryptography are the two kinds of cryptographic techniques. Public key cryptography system is a well-known method which is used in many applications such as smart cards, digital certificates etc.</a:t>
            </a:r>
            <a:endParaRPr b="0" lang="en-IN" sz="16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CustomShape 1"/>
          <p:cNvSpPr/>
          <p:nvPr/>
        </p:nvSpPr>
        <p:spPr>
          <a:xfrm>
            <a:off x="749880" y="561960"/>
            <a:ext cx="5690880" cy="407520"/>
          </a:xfrm>
          <a:prstGeom prst="rect">
            <a:avLst/>
          </a:prstGeom>
          <a:noFill/>
          <a:ln>
            <a:noFill/>
          </a:ln>
        </p:spPr>
        <p:style>
          <a:lnRef idx="0"/>
          <a:fillRef idx="0"/>
          <a:effectRef idx="0"/>
          <a:fontRef idx="minor"/>
        </p:style>
        <p:txBody>
          <a:bodyPr lIns="90000" rIns="90000" tIns="45000" bIns="45000" anchor="ctr"/>
          <a:p>
            <a:pPr>
              <a:lnSpc>
                <a:spcPct val="100000"/>
              </a:lnSpc>
            </a:pPr>
            <a:r>
              <a:rPr b="1" lang="en-IN" sz="3600" spc="-1" strike="noStrike">
                <a:solidFill>
                  <a:srgbClr val="c47016"/>
                </a:solidFill>
                <a:latin typeface="Century Gothic"/>
              </a:rPr>
              <a:t>     </a:t>
            </a:r>
            <a:r>
              <a:rPr b="1" lang="en-IN" sz="4000" spc="-1" strike="noStrike">
                <a:solidFill>
                  <a:srgbClr val="c47016"/>
                </a:solidFill>
                <a:latin typeface="Century Gothic"/>
              </a:rPr>
              <a:t>INTRODUCTION</a:t>
            </a:r>
            <a:endParaRPr b="0" lang="en-IN" sz="4000" spc="-1" strike="noStrike">
              <a:latin typeface="Arial"/>
            </a:endParaRPr>
          </a:p>
        </p:txBody>
      </p:sp>
      <p:sp>
        <p:nvSpPr>
          <p:cNvPr id="220" name="CustomShape 2"/>
          <p:cNvSpPr/>
          <p:nvPr/>
        </p:nvSpPr>
        <p:spPr>
          <a:xfrm>
            <a:off x="393840" y="1311840"/>
            <a:ext cx="6761520" cy="3079800"/>
          </a:xfrm>
          <a:prstGeom prst="rect">
            <a:avLst/>
          </a:prstGeom>
          <a:noFill/>
          <a:ln>
            <a:noFill/>
          </a:ln>
        </p:spPr>
        <p:style>
          <a:lnRef idx="0"/>
          <a:fillRef idx="0"/>
          <a:effectRef idx="0"/>
          <a:fontRef idx="minor"/>
        </p:style>
        <p:txBody>
          <a:bodyPr lIns="90000" rIns="90000" tIns="45000" bIns="45000"/>
          <a:p>
            <a:pPr marL="343080" indent="-342360">
              <a:lnSpc>
                <a:spcPct val="100000"/>
              </a:lnSpc>
              <a:spcBef>
                <a:spcPts val="1001"/>
              </a:spcBef>
              <a:buClr>
                <a:srgbClr val="b31166"/>
              </a:buClr>
              <a:buSzPct val="80000"/>
              <a:buFont typeface="Wingdings 3" charset="2"/>
              <a:buChar char=""/>
            </a:pPr>
            <a:r>
              <a:rPr b="0" lang="en-IN" sz="1800" spc="-1" strike="noStrike">
                <a:solidFill>
                  <a:srgbClr val="404040"/>
                </a:solidFill>
                <a:latin typeface="Century Gothic"/>
              </a:rPr>
              <a:t> </a:t>
            </a:r>
            <a:r>
              <a:rPr b="1" lang="en-IN" sz="1500" spc="-1" strike="noStrike">
                <a:solidFill>
                  <a:srgbClr val="404040"/>
                </a:solidFill>
                <a:latin typeface="Century Gothic"/>
              </a:rPr>
              <a:t>RSA (Rivest Shamir Adleman algorithm) is one of the widely used public key algorithms developed in 1977 by Ron Rivest, Adi Shamir and Len Adleman. It is one of the simplest and safest algorithms that use different keys for encryption and decryption. The most time consuming operation in RSA algorithm is modular exponentiation operations that include several modular multiplication operations. This algorithm is used here to speed up the operation thus the overall system provides an efficient technique for enhancing security in networks.</a:t>
            </a:r>
            <a:endParaRPr b="0" lang="en-IN" sz="1500" spc="-1" strike="noStrike">
              <a:latin typeface="Arial"/>
            </a:endParaRPr>
          </a:p>
        </p:txBody>
      </p:sp>
      <p:sp>
        <p:nvSpPr>
          <p:cNvPr id="221" name="CustomShape 3"/>
          <p:cNvSpPr/>
          <p:nvPr/>
        </p:nvSpPr>
        <p:spPr>
          <a:xfrm>
            <a:off x="6919920" y="3690720"/>
            <a:ext cx="642960" cy="175680"/>
          </a:xfrm>
          <a:prstGeom prst="rect">
            <a:avLst/>
          </a:prstGeom>
          <a:noFill/>
          <a:ln>
            <a:noFill/>
          </a:ln>
        </p:spPr>
        <p:style>
          <a:lnRef idx="0"/>
          <a:fillRef idx="0"/>
          <a:effectRef idx="0"/>
          <a:fontRef idx="minor"/>
        </p:style>
        <p:txBody>
          <a:bodyPr lIns="90000" rIns="90000" tIns="45000" bIns="45000" anchor="ctr"/>
          <a:p>
            <a:pPr algn="r">
              <a:lnSpc>
                <a:spcPct val="100000"/>
              </a:lnSpc>
            </a:pPr>
            <a:fld id="{BD698508-537E-460D-9934-9193CCEBF4D5}" type="datetime1">
              <a:rPr b="1" lang="en-IN" sz="1000" spc="-1" strike="noStrike">
                <a:solidFill>
                  <a:srgbClr val="b31166"/>
                </a:solidFill>
                <a:latin typeface="Century Gothic"/>
              </a:rPr>
              <a:t>14/11/2019</a:t>
            </a:fld>
            <a:endParaRPr b="0" lang="en-IN" sz="1000" spc="-1" strike="noStrike">
              <a:latin typeface="Arial"/>
            </a:endParaRPr>
          </a:p>
        </p:txBody>
      </p:sp>
      <p:sp>
        <p:nvSpPr>
          <p:cNvPr id="222" name="CustomShape 4"/>
          <p:cNvSpPr/>
          <p:nvPr/>
        </p:nvSpPr>
        <p:spPr>
          <a:xfrm>
            <a:off x="6724800" y="170640"/>
            <a:ext cx="5439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7465F00C-7BE6-4102-9809-595268CB1798}" type="slidenum">
              <a:rPr b="0" lang="en-IN" sz="2800" spc="-1" strike="noStrike">
                <a:solidFill>
                  <a:srgbClr val="ffffff"/>
                </a:solidFill>
                <a:latin typeface="Century Gothic"/>
              </a:rPr>
              <a:t>&lt;number&gt;</a:t>
            </a:fld>
            <a:endParaRPr b="0" lang="en-IN" sz="2800" spc="-1" strike="noStrike">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CustomShape 1"/>
          <p:cNvSpPr/>
          <p:nvPr/>
        </p:nvSpPr>
        <p:spPr>
          <a:xfrm>
            <a:off x="749880" y="561960"/>
            <a:ext cx="5690880" cy="407520"/>
          </a:xfrm>
          <a:prstGeom prst="rect">
            <a:avLst/>
          </a:prstGeom>
          <a:noFill/>
          <a:ln>
            <a:noFill/>
          </a:ln>
        </p:spPr>
        <p:style>
          <a:lnRef idx="0"/>
          <a:fillRef idx="0"/>
          <a:effectRef idx="0"/>
          <a:fontRef idx="minor"/>
        </p:style>
        <p:txBody>
          <a:bodyPr lIns="90000" rIns="90000" tIns="45000" bIns="45000" anchor="ctr"/>
          <a:p>
            <a:pPr>
              <a:lnSpc>
                <a:spcPct val="100000"/>
              </a:lnSpc>
            </a:pPr>
            <a:r>
              <a:rPr b="1" lang="en-IN" sz="3200" spc="-1" strike="noStrike">
                <a:solidFill>
                  <a:srgbClr val="d99116"/>
                </a:solidFill>
                <a:latin typeface="Century Gothic"/>
              </a:rPr>
              <a:t>Urdhava Tiryakbhyam</a:t>
            </a:r>
            <a:endParaRPr b="0" lang="en-IN" sz="3200" spc="-1" strike="noStrike">
              <a:latin typeface="Arial"/>
            </a:endParaRPr>
          </a:p>
        </p:txBody>
      </p:sp>
      <p:sp>
        <p:nvSpPr>
          <p:cNvPr id="224" name="CustomShape 2"/>
          <p:cNvSpPr/>
          <p:nvPr/>
        </p:nvSpPr>
        <p:spPr>
          <a:xfrm>
            <a:off x="6724800" y="170640"/>
            <a:ext cx="5439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189323E9-A4EE-4609-A9E4-198390609BAA}" type="slidenum">
              <a:rPr b="0" lang="en-IN" sz="2800" spc="-1" strike="noStrike">
                <a:solidFill>
                  <a:srgbClr val="ffffff"/>
                </a:solidFill>
                <a:latin typeface="Century Gothic"/>
              </a:rPr>
              <a:t>&lt;number&gt;</a:t>
            </a:fld>
            <a:endParaRPr b="0" lang="en-IN" sz="2800" spc="-1" strike="noStrike">
              <a:latin typeface="Arial"/>
            </a:endParaRPr>
          </a:p>
        </p:txBody>
      </p:sp>
      <p:sp>
        <p:nvSpPr>
          <p:cNvPr id="225" name="CustomShape 3"/>
          <p:cNvSpPr/>
          <p:nvPr/>
        </p:nvSpPr>
        <p:spPr>
          <a:xfrm>
            <a:off x="749880" y="1294920"/>
            <a:ext cx="5732640" cy="2387880"/>
          </a:xfrm>
          <a:prstGeom prst="rect">
            <a:avLst/>
          </a:prstGeom>
          <a:noFill/>
          <a:ln>
            <a:noFill/>
          </a:ln>
        </p:spPr>
        <p:style>
          <a:lnRef idx="0"/>
          <a:fillRef idx="0"/>
          <a:effectRef idx="0"/>
          <a:fontRef idx="minor"/>
        </p:style>
        <p:txBody>
          <a:bodyPr lIns="0" rIns="0" tIns="0" bIns="0" anchor="ctr"/>
          <a:p>
            <a:pPr marL="343080" indent="-342360">
              <a:lnSpc>
                <a:spcPct val="100000"/>
              </a:lnSpc>
              <a:spcBef>
                <a:spcPts val="1001"/>
              </a:spcBef>
              <a:buClr>
                <a:srgbClr val="b31166"/>
              </a:buClr>
              <a:buSzPct val="80000"/>
              <a:buFont typeface="Wingdings 3" charset="2"/>
              <a:buChar char=""/>
            </a:pPr>
            <a:r>
              <a:rPr b="1" lang="en-IN" sz="1800" spc="-1" strike="noStrike">
                <a:solidFill>
                  <a:srgbClr val="c47016"/>
                </a:solidFill>
                <a:latin typeface="Century Gothic"/>
              </a:rPr>
              <a:t>Urdhava Tiryakbhyam Sutra, which literally means “Vertically and crosswise”, is a general multiplication formula applicable to all cases of multiplication. This Sutra highlights parallelism in generation of partial products and their summation as depicted in Fig 1. Consider multiplication of 576x324=186624.</a:t>
            </a:r>
            <a:endParaRPr b="0" lang="en-IN" sz="1800" spc="-1" strike="noStrike">
              <a:latin typeface="Arial"/>
            </a:endParaRPr>
          </a:p>
        </p:txBody>
      </p:sp>
      <p:sp>
        <p:nvSpPr>
          <p:cNvPr id="226" name="CustomShape 4"/>
          <p:cNvSpPr/>
          <p:nvPr/>
        </p:nvSpPr>
        <p:spPr>
          <a:xfrm>
            <a:off x="749880" y="1503000"/>
            <a:ext cx="5732640" cy="1972080"/>
          </a:xfrm>
          <a:prstGeom prst="rect">
            <a:avLst/>
          </a:prstGeom>
          <a:noFill/>
          <a:ln>
            <a:noFill/>
          </a:ln>
        </p:spPr>
        <p:style>
          <a:lnRef idx="0"/>
          <a:fillRef idx="0"/>
          <a:effectRef idx="0"/>
          <a:fontRef idx="minor"/>
        </p:style>
        <p:txBody>
          <a:bodyPr lIns="0" rIns="0" tIns="0" bIns="0">
            <a:normAutofit/>
          </a:bodyPr>
          <a:p>
            <a:pPr algn="r">
              <a:lnSpc>
                <a:spcPct val="100000"/>
              </a:lnSpc>
            </a:pPr>
            <a:r>
              <a:rPr b="1" lang="en-IN" sz="1000" spc="-1" strike="noStrike">
                <a:solidFill>
                  <a:srgbClr val="b31166"/>
                </a:solidFill>
                <a:latin typeface="Century Gothic"/>
              </a:rPr>
              <a:t>   </a:t>
            </a:r>
            <a:fld id="{B5790F99-3394-4711-A89E-2A02E9A72960}" type="datetime1">
              <a:rPr b="1" lang="en-IN" sz="1000" spc="-1" strike="noStrike">
                <a:solidFill>
                  <a:srgbClr val="b31166"/>
                </a:solidFill>
                <a:latin typeface="Century Gothic"/>
              </a:rPr>
              <a:t>14/11/2019</a:t>
            </a:fld>
            <a:endParaRPr b="0" lang="en-IN" sz="10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CustomShape 1"/>
          <p:cNvSpPr/>
          <p:nvPr/>
        </p:nvSpPr>
        <p:spPr>
          <a:xfrm>
            <a:off x="749880" y="561960"/>
            <a:ext cx="5690880" cy="407520"/>
          </a:xfrm>
          <a:prstGeom prst="rect">
            <a:avLst/>
          </a:prstGeom>
          <a:noFill/>
          <a:ln>
            <a:noFill/>
          </a:ln>
        </p:spPr>
        <p:style>
          <a:lnRef idx="0"/>
          <a:fillRef idx="0"/>
          <a:effectRef idx="0"/>
          <a:fontRef idx="minor"/>
        </p:style>
        <p:txBody>
          <a:bodyPr lIns="90000" rIns="90000" tIns="45000" bIns="45000" anchor="ctr"/>
          <a:p>
            <a:pPr>
              <a:lnSpc>
                <a:spcPct val="100000"/>
              </a:lnSpc>
            </a:pPr>
            <a:r>
              <a:rPr b="1" lang="en-IN" sz="3200" spc="-1" strike="noStrike">
                <a:solidFill>
                  <a:srgbClr val="d99116"/>
                </a:solidFill>
                <a:latin typeface="Century Gothic"/>
              </a:rPr>
              <a:t>Urdhava Tiryakbhyam</a:t>
            </a:r>
            <a:endParaRPr b="0" lang="en-IN" sz="3200" spc="-1" strike="noStrike">
              <a:latin typeface="Arial"/>
            </a:endParaRPr>
          </a:p>
        </p:txBody>
      </p:sp>
      <p:pic>
        <p:nvPicPr>
          <p:cNvPr id="228" name="" descr=""/>
          <p:cNvPicPr/>
          <p:nvPr/>
        </p:nvPicPr>
        <p:blipFill>
          <a:blip r:embed="rId1"/>
          <a:srcRect l="12492" t="9920" r="12497" b="56837"/>
          <a:stretch/>
        </p:blipFill>
        <p:spPr>
          <a:xfrm>
            <a:off x="1262520" y="1413360"/>
            <a:ext cx="5658840" cy="1787400"/>
          </a:xfrm>
          <a:prstGeom prst="rect">
            <a:avLst/>
          </a:prstGeom>
          <a:ln>
            <a:noFill/>
          </a:ln>
        </p:spPr>
      </p:pic>
      <p:sp>
        <p:nvSpPr>
          <p:cNvPr id="229" name="CustomShape 2"/>
          <p:cNvSpPr/>
          <p:nvPr/>
        </p:nvSpPr>
        <p:spPr>
          <a:xfrm>
            <a:off x="6919920" y="3690720"/>
            <a:ext cx="642960" cy="175680"/>
          </a:xfrm>
          <a:prstGeom prst="rect">
            <a:avLst/>
          </a:prstGeom>
          <a:noFill/>
          <a:ln>
            <a:noFill/>
          </a:ln>
        </p:spPr>
        <p:style>
          <a:lnRef idx="0"/>
          <a:fillRef idx="0"/>
          <a:effectRef idx="0"/>
          <a:fontRef idx="minor"/>
        </p:style>
        <p:txBody>
          <a:bodyPr lIns="90000" rIns="90000" tIns="45000" bIns="45000" anchor="ctr"/>
          <a:p>
            <a:pPr algn="r">
              <a:lnSpc>
                <a:spcPct val="100000"/>
              </a:lnSpc>
            </a:pPr>
            <a:fld id="{2508B8DE-622B-41C1-8871-1D5EBDAB379B}" type="datetime1">
              <a:rPr b="1" lang="en-IN" sz="1000" spc="-1" strike="noStrike">
                <a:solidFill>
                  <a:srgbClr val="b31166"/>
                </a:solidFill>
                <a:latin typeface="Century Gothic"/>
              </a:rPr>
              <a:t>14/11/2019</a:t>
            </a:fld>
            <a:endParaRPr b="0" lang="en-IN" sz="1000" spc="-1" strike="noStrike">
              <a:latin typeface="Arial"/>
            </a:endParaRPr>
          </a:p>
        </p:txBody>
      </p:sp>
      <p:sp>
        <p:nvSpPr>
          <p:cNvPr id="230" name="CustomShape 3"/>
          <p:cNvSpPr/>
          <p:nvPr/>
        </p:nvSpPr>
        <p:spPr>
          <a:xfrm>
            <a:off x="6724800" y="170640"/>
            <a:ext cx="5439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CE2FF74B-5084-40B3-9CE3-15B2D577AC9C}" type="slidenum">
              <a:rPr b="0" lang="en-IN" sz="2800" spc="-1" strike="noStrike">
                <a:solidFill>
                  <a:srgbClr val="ffffff"/>
                </a:solidFill>
                <a:latin typeface="Century Gothic"/>
              </a:rPr>
              <a:t>&lt;number&gt;</a:t>
            </a:fld>
            <a:endParaRPr b="0" lang="en-IN" sz="2800" spc="-1" strike="noStrike">
              <a:latin typeface="Arial"/>
            </a:endParaRPr>
          </a:p>
        </p:txBody>
      </p:sp>
      <p:sp>
        <p:nvSpPr>
          <p:cNvPr id="231" name="CustomShape 4"/>
          <p:cNvSpPr/>
          <p:nvPr/>
        </p:nvSpPr>
        <p:spPr>
          <a:xfrm>
            <a:off x="1543320" y="3201120"/>
            <a:ext cx="5284800" cy="568800"/>
          </a:xfrm>
          <a:prstGeom prst="rect">
            <a:avLst/>
          </a:prstGeom>
          <a:noFill/>
          <a:ln>
            <a:noFill/>
          </a:ln>
        </p:spPr>
        <p:style>
          <a:lnRef idx="0"/>
          <a:fillRef idx="0"/>
          <a:effectRef idx="0"/>
          <a:fontRef idx="minor"/>
        </p:style>
        <p:txBody>
          <a:bodyPr lIns="90000" rIns="90000" tIns="45000" bIns="45000"/>
          <a:p>
            <a:pPr>
              <a:lnSpc>
                <a:spcPct val="100000"/>
              </a:lnSpc>
            </a:pPr>
            <a:r>
              <a:rPr b="1" lang="en-IN" sz="2000" spc="-1" strike="noStrike">
                <a:solidFill>
                  <a:srgbClr val="ed1c24"/>
                </a:solidFill>
                <a:latin typeface="Arial"/>
              </a:rPr>
              <a:t>Fig: 1 Illustration of vertically and crosswise multiplication</a:t>
            </a:r>
            <a:endParaRPr b="0" lang="en-IN" sz="20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749880" y="561960"/>
            <a:ext cx="5690880" cy="407520"/>
          </a:xfrm>
          <a:prstGeom prst="rect">
            <a:avLst/>
          </a:prstGeom>
          <a:noFill/>
          <a:ln>
            <a:noFill/>
          </a:ln>
        </p:spPr>
        <p:style>
          <a:lnRef idx="0"/>
          <a:fillRef idx="0"/>
          <a:effectRef idx="0"/>
          <a:fontRef idx="minor"/>
        </p:style>
        <p:txBody>
          <a:bodyPr lIns="90000" rIns="90000" tIns="45000" bIns="45000" anchor="ctr"/>
          <a:p>
            <a:pPr>
              <a:lnSpc>
                <a:spcPct val="100000"/>
              </a:lnSpc>
            </a:pPr>
            <a:r>
              <a:rPr b="1" lang="en-IN" sz="2800" spc="-1" strike="noStrike">
                <a:solidFill>
                  <a:srgbClr val="d99116"/>
                </a:solidFill>
                <a:latin typeface="Century Gothic"/>
              </a:rPr>
              <a:t>Urdhava Tiryakbhyam</a:t>
            </a:r>
            <a:endParaRPr b="0" lang="en-IN" sz="2800" spc="-1" strike="noStrike">
              <a:latin typeface="Arial"/>
            </a:endParaRPr>
          </a:p>
        </p:txBody>
      </p:sp>
      <p:sp>
        <p:nvSpPr>
          <p:cNvPr id="233" name="CustomShape 2"/>
          <p:cNvSpPr/>
          <p:nvPr/>
        </p:nvSpPr>
        <p:spPr>
          <a:xfrm>
            <a:off x="6724800" y="170640"/>
            <a:ext cx="543960" cy="442440"/>
          </a:xfrm>
          <a:prstGeom prst="rect">
            <a:avLst/>
          </a:prstGeom>
          <a:noFill/>
          <a:ln>
            <a:noFill/>
          </a:ln>
        </p:spPr>
        <p:style>
          <a:lnRef idx="0"/>
          <a:fillRef idx="0"/>
          <a:effectRef idx="0"/>
          <a:fontRef idx="minor"/>
        </p:style>
        <p:txBody>
          <a:bodyPr lIns="90000" rIns="90000" tIns="45000" bIns="45000" anchor="b"/>
          <a:p>
            <a:pPr algn="ctr">
              <a:lnSpc>
                <a:spcPct val="100000"/>
              </a:lnSpc>
            </a:pPr>
            <a:fld id="{D5C73897-53CB-4949-97B9-1F8BE1EAB844}" type="slidenum">
              <a:rPr b="0" lang="en-IN" sz="2800" spc="-1" strike="noStrike">
                <a:solidFill>
                  <a:srgbClr val="ffffff"/>
                </a:solidFill>
                <a:latin typeface="Century Gothic"/>
              </a:rPr>
              <a:t>&lt;number&gt;</a:t>
            </a:fld>
            <a:endParaRPr b="0" lang="en-IN" sz="2800" spc="-1" strike="noStrike">
              <a:latin typeface="Arial"/>
            </a:endParaRPr>
          </a:p>
        </p:txBody>
      </p:sp>
      <p:pic>
        <p:nvPicPr>
          <p:cNvPr id="234" name="" descr=""/>
          <p:cNvPicPr/>
          <p:nvPr/>
        </p:nvPicPr>
        <p:blipFill>
          <a:blip r:embed="rId1"/>
          <a:srcRect l="16474" t="9790" r="16901" b="54908"/>
          <a:stretch/>
        </p:blipFill>
        <p:spPr>
          <a:xfrm>
            <a:off x="1168920" y="1371960"/>
            <a:ext cx="4770360" cy="1911960"/>
          </a:xfrm>
          <a:prstGeom prst="rect">
            <a:avLst/>
          </a:prstGeom>
          <a:ln>
            <a:noFill/>
          </a:ln>
        </p:spPr>
      </p:pic>
      <p:sp>
        <p:nvSpPr>
          <p:cNvPr id="235" name="CustomShape 3"/>
          <p:cNvSpPr/>
          <p:nvPr/>
        </p:nvSpPr>
        <p:spPr>
          <a:xfrm>
            <a:off x="794880" y="3325680"/>
            <a:ext cx="5705640" cy="568800"/>
          </a:xfrm>
          <a:prstGeom prst="rect">
            <a:avLst/>
          </a:prstGeom>
          <a:noFill/>
          <a:ln>
            <a:noFill/>
          </a:ln>
        </p:spPr>
        <p:style>
          <a:lnRef idx="0"/>
          <a:fillRef idx="0"/>
          <a:effectRef idx="0"/>
          <a:fontRef idx="minor"/>
        </p:style>
        <p:txBody>
          <a:bodyPr lIns="90000" rIns="90000" tIns="45000" bIns="45000"/>
          <a:p>
            <a:pPr>
              <a:lnSpc>
                <a:spcPct val="100000"/>
              </a:lnSpc>
            </a:pPr>
            <a:r>
              <a:rPr b="1" lang="en-IN" sz="2000" spc="-1" strike="noStrike">
                <a:solidFill>
                  <a:srgbClr val="5c2d91"/>
                </a:solidFill>
                <a:latin typeface="Arial"/>
              </a:rPr>
              <a:t>Fig 2: Alternative way of multiplication by Urdhva tiryakbhyam Sutra</a:t>
            </a:r>
            <a:endParaRPr b="0" lang="en-IN" sz="2000" spc="-1" strike="noStrike">
              <a:latin typeface="Arial"/>
            </a:endParaRPr>
          </a:p>
        </p:txBody>
      </p:sp>
      <p:sp>
        <p:nvSpPr>
          <p:cNvPr id="236" name="CustomShape 4"/>
          <p:cNvSpPr/>
          <p:nvPr/>
        </p:nvSpPr>
        <p:spPr>
          <a:xfrm>
            <a:off x="749880" y="1503000"/>
            <a:ext cx="5732640" cy="1972080"/>
          </a:xfrm>
          <a:prstGeom prst="rect">
            <a:avLst/>
          </a:prstGeom>
          <a:noFill/>
          <a:ln>
            <a:noFill/>
          </a:ln>
        </p:spPr>
        <p:style>
          <a:lnRef idx="0"/>
          <a:fillRef idx="0"/>
          <a:effectRef idx="0"/>
          <a:fontRef idx="minor"/>
        </p:style>
        <p:txBody>
          <a:bodyPr lIns="0" rIns="0" tIns="0" bIns="0">
            <a:normAutofit/>
          </a:bodyPr>
          <a:p>
            <a:pPr algn="r">
              <a:lnSpc>
                <a:spcPct val="100000"/>
              </a:lnSpc>
            </a:pPr>
            <a:fld id="{874110F2-C0B4-45CE-BD25-EC21C391AF7B}" type="datetime1">
              <a:rPr b="1" lang="en-IN" sz="1000" spc="-1" strike="noStrike">
                <a:solidFill>
                  <a:srgbClr val="b31166"/>
                </a:solidFill>
                <a:latin typeface="Century Gothic"/>
              </a:rPr>
              <a:t>14/11/2019</a:t>
            </a:fld>
            <a:endParaRPr b="0" lang="en-IN" sz="1000" spc="-1" strike="noStrike">
              <a:latin typeface="Arial"/>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 Boardroom</Template>
  <TotalTime>771</TotalTime>
  <Application>LibreOffice/6.0.7.3$Linux_X86_64 LibreOffice_project/00m0$Build-3</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2018-04-10T05:26:23Z</dcterms:created>
  <dc:creator>Nishant Bhaskar</dc:creator>
  <dc:description/>
  <dc:language>en-IN</dc:language>
  <cp:lastModifiedBy/>
  <dcterms:modified xsi:type="dcterms:W3CDTF">2019-11-14T06:42:07Z</dcterms:modified>
  <cp:revision>83</cp:revision>
  <dc:subject/>
  <dc:title>VEDIC MATHEMATICS</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16</vt:i4>
  </property>
</Properties>
</file>